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7" r:id="rId5"/>
    <p:sldId id="384" r:id="rId6"/>
    <p:sldId id="389" r:id="rId7"/>
    <p:sldId id="403" r:id="rId8"/>
    <p:sldId id="397" r:id="rId9"/>
    <p:sldId id="405" r:id="rId10"/>
    <p:sldId id="392" r:id="rId11"/>
    <p:sldId id="399" r:id="rId12"/>
    <p:sldId id="400" r:id="rId13"/>
    <p:sldId id="404" r:id="rId14"/>
    <p:sldId id="401" r:id="rId15"/>
    <p:sldId id="394" r:id="rId16"/>
    <p:sldId id="402" r:id="rId17"/>
    <p:sldId id="268" r:id="rId18"/>
    <p:sldId id="321" r:id="rId19"/>
    <p:sldId id="391" r:id="rId2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424A10-E0A9-4010-B187-10EBFEB96953}" v="36" dt="2022-04-11T22:11:21.029"/>
    <p1510:client id="{BA8B9EEC-1F6E-4EC7-B3B1-AB4427FA6785}" v="1238" dt="2022-04-12T12:42:44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580" autoAdjust="0"/>
  </p:normalViewPr>
  <p:slideViewPr>
    <p:cSldViewPr snapToGrid="0">
      <p:cViewPr varScale="1">
        <p:scale>
          <a:sx n="83" d="100"/>
          <a:sy n="83" d="100"/>
        </p:scale>
        <p:origin x="1638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zi boughadou" userId="7909b4f1ec7cd074" providerId="Windows Live" clId="Web-{81424A10-E0A9-4010-B187-10EBFEB96953}"/>
    <pc:docChg chg="modSld">
      <pc:chgData name="kenzi boughadou" userId="7909b4f1ec7cd074" providerId="Windows Live" clId="Web-{81424A10-E0A9-4010-B187-10EBFEB96953}" dt="2022-04-11T22:11:21.029" v="31" actId="14100"/>
      <pc:docMkLst>
        <pc:docMk/>
      </pc:docMkLst>
      <pc:sldChg chg="addSp modSp">
        <pc:chgData name="kenzi boughadou" userId="7909b4f1ec7cd074" providerId="Windows Live" clId="Web-{81424A10-E0A9-4010-B187-10EBFEB96953}" dt="2022-04-11T22:09:36.464" v="28" actId="1076"/>
        <pc:sldMkLst>
          <pc:docMk/>
          <pc:sldMk cId="1608857344" sldId="399"/>
        </pc:sldMkLst>
        <pc:picChg chg="add mod">
          <ac:chgData name="kenzi boughadou" userId="7909b4f1ec7cd074" providerId="Windows Live" clId="Web-{81424A10-E0A9-4010-B187-10EBFEB96953}" dt="2022-04-11T22:09:36.464" v="28" actId="1076"/>
          <ac:picMkLst>
            <pc:docMk/>
            <pc:sldMk cId="1608857344" sldId="399"/>
            <ac:picMk id="2" creationId="{5A65149A-8737-E8EA-313F-BE343129D2BB}"/>
          </ac:picMkLst>
        </pc:picChg>
        <pc:picChg chg="add mod">
          <ac:chgData name="kenzi boughadou" userId="7909b4f1ec7cd074" providerId="Windows Live" clId="Web-{81424A10-E0A9-4010-B187-10EBFEB96953}" dt="2022-04-11T22:09:32.323" v="25" actId="1076"/>
          <ac:picMkLst>
            <pc:docMk/>
            <pc:sldMk cId="1608857344" sldId="399"/>
            <ac:picMk id="4" creationId="{D0C1785F-A432-858D-B72C-AAD844AE0009}"/>
          </ac:picMkLst>
        </pc:picChg>
      </pc:sldChg>
      <pc:sldChg chg="addSp delSp modSp">
        <pc:chgData name="kenzi boughadou" userId="7909b4f1ec7cd074" providerId="Windows Live" clId="Web-{81424A10-E0A9-4010-B187-10EBFEB96953}" dt="2022-04-11T22:11:21.029" v="31" actId="14100"/>
        <pc:sldMkLst>
          <pc:docMk/>
          <pc:sldMk cId="2718499912" sldId="400"/>
        </pc:sldMkLst>
        <pc:picChg chg="add del mod">
          <ac:chgData name="kenzi boughadou" userId="7909b4f1ec7cd074" providerId="Windows Live" clId="Web-{81424A10-E0A9-4010-B187-10EBFEB96953}" dt="2022-04-11T22:08:52.916" v="10" actId="1076"/>
          <ac:picMkLst>
            <pc:docMk/>
            <pc:sldMk cId="2718499912" sldId="400"/>
            <ac:picMk id="2" creationId="{B99C8287-427F-C474-DB65-045CA5585034}"/>
          </ac:picMkLst>
        </pc:picChg>
        <pc:picChg chg="add mod">
          <ac:chgData name="kenzi boughadou" userId="7909b4f1ec7cd074" providerId="Windows Live" clId="Web-{81424A10-E0A9-4010-B187-10EBFEB96953}" dt="2022-04-11T22:09:13.932" v="19" actId="1076"/>
          <ac:picMkLst>
            <pc:docMk/>
            <pc:sldMk cId="2718499912" sldId="400"/>
            <ac:picMk id="3" creationId="{57CAE2B0-5FEB-D888-2890-506DB083E177}"/>
          </ac:picMkLst>
        </pc:picChg>
        <pc:picChg chg="add mod">
          <ac:chgData name="kenzi boughadou" userId="7909b4f1ec7cd074" providerId="Windows Live" clId="Web-{81424A10-E0A9-4010-B187-10EBFEB96953}" dt="2022-04-11T22:09:22.448" v="22" actId="1076"/>
          <ac:picMkLst>
            <pc:docMk/>
            <pc:sldMk cId="2718499912" sldId="400"/>
            <ac:picMk id="4" creationId="{C2A49BF1-7EF3-DB2F-1809-01809496F8B6}"/>
          </ac:picMkLst>
        </pc:picChg>
        <pc:picChg chg="add mod">
          <ac:chgData name="kenzi boughadou" userId="7909b4f1ec7cd074" providerId="Windows Live" clId="Web-{81424A10-E0A9-4010-B187-10EBFEB96953}" dt="2022-04-11T22:11:21.029" v="31" actId="14100"/>
          <ac:picMkLst>
            <pc:docMk/>
            <pc:sldMk cId="2718499912" sldId="400"/>
            <ac:picMk id="7" creationId="{B76E51B0-A71F-E816-6BE7-F5DD1F56A3D5}"/>
          </ac:picMkLst>
        </pc:picChg>
      </pc:sldChg>
    </pc:docChg>
  </pc:docChgLst>
  <pc:docChgLst>
    <pc:chgData name="Seydou Guindo" userId="c30e3346d7c2d062" providerId="LiveId" clId="{BA8B9EEC-1F6E-4EC7-B3B1-AB4427FA6785}"/>
    <pc:docChg chg="undo redo custSel addSld delSld modSld sldOrd">
      <pc:chgData name="Seydou Guindo" userId="c30e3346d7c2d062" providerId="LiveId" clId="{BA8B9EEC-1F6E-4EC7-B3B1-AB4427FA6785}" dt="2022-04-12T12:48:26.924" v="1560" actId="47"/>
      <pc:docMkLst>
        <pc:docMk/>
      </pc:docMkLst>
      <pc:sldChg chg="addSp modSp mod">
        <pc:chgData name="Seydou Guindo" userId="c30e3346d7c2d062" providerId="LiveId" clId="{BA8B9EEC-1F6E-4EC7-B3B1-AB4427FA6785}" dt="2022-04-11T22:31:00.481" v="1285" actId="207"/>
        <pc:sldMkLst>
          <pc:docMk/>
          <pc:sldMk cId="752814286" sldId="257"/>
        </pc:sldMkLst>
        <pc:spChg chg="mod">
          <ac:chgData name="Seydou Guindo" userId="c30e3346d7c2d062" providerId="LiveId" clId="{BA8B9EEC-1F6E-4EC7-B3B1-AB4427FA6785}" dt="2022-04-11T22:31:00.481" v="1285" actId="207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Seydou Guindo" userId="c30e3346d7c2d062" providerId="LiveId" clId="{BA8B9EEC-1F6E-4EC7-B3B1-AB4427FA6785}" dt="2022-04-11T21:47:50.316" v="188" actId="790"/>
          <ac:spMkLst>
            <pc:docMk/>
            <pc:sldMk cId="752814286" sldId="257"/>
            <ac:spMk id="3" creationId="{D9A11267-FC52-4990-8D98-010AFABA5544}"/>
          </ac:spMkLst>
        </pc:spChg>
        <pc:picChg chg="add mod">
          <ac:chgData name="Seydou Guindo" userId="c30e3346d7c2d062" providerId="LiveId" clId="{BA8B9EEC-1F6E-4EC7-B3B1-AB4427FA6785}" dt="2022-04-11T22:16:35.440" v="712" actId="1076"/>
          <ac:picMkLst>
            <pc:docMk/>
            <pc:sldMk cId="752814286" sldId="257"/>
            <ac:picMk id="5" creationId="{94311B5F-59E7-4034-8D1D-40CDFE7C1C3B}"/>
          </ac:picMkLst>
        </pc:picChg>
      </pc:sldChg>
      <pc:sldChg chg="modSp mod modShow">
        <pc:chgData name="Seydou Guindo" userId="c30e3346d7c2d062" providerId="LiveId" clId="{BA8B9EEC-1F6E-4EC7-B3B1-AB4427FA6785}" dt="2022-04-11T23:23:16.377" v="1416" actId="729"/>
        <pc:sldMkLst>
          <pc:docMk/>
          <pc:sldMk cId="2979876663" sldId="268"/>
        </pc:sldMkLst>
        <pc:spChg chg="mod">
          <ac:chgData name="Seydou Guindo" userId="c30e3346d7c2d062" providerId="LiveId" clId="{BA8B9EEC-1F6E-4EC7-B3B1-AB4427FA6785}" dt="2022-04-11T22:27:01.641" v="1070" actId="1076"/>
          <ac:spMkLst>
            <pc:docMk/>
            <pc:sldMk cId="2979876663" sldId="268"/>
            <ac:spMk id="3" creationId="{B1C6A53C-7538-4FF9-BC09-EFC116FE7054}"/>
          </ac:spMkLst>
        </pc:spChg>
        <pc:spChg chg="mod">
          <ac:chgData name="Seydou Guindo" userId="c30e3346d7c2d062" providerId="LiveId" clId="{BA8B9EEC-1F6E-4EC7-B3B1-AB4427FA6785}" dt="2022-04-11T22:31:06.310" v="1286" actId="207"/>
          <ac:spMkLst>
            <pc:docMk/>
            <pc:sldMk cId="2979876663" sldId="268"/>
            <ac:spMk id="6" creationId="{ED2A30C0-1BC4-4764-9C0F-5D811CAB8312}"/>
          </ac:spMkLst>
        </pc:spChg>
        <pc:spChg chg="mod">
          <ac:chgData name="Seydou Guindo" userId="c30e3346d7c2d062" providerId="LiveId" clId="{BA8B9EEC-1F6E-4EC7-B3B1-AB4427FA6785}" dt="2022-04-11T22:28:17.301" v="1192" actId="1076"/>
          <ac:spMkLst>
            <pc:docMk/>
            <pc:sldMk cId="2979876663" sldId="268"/>
            <ac:spMk id="15" creationId="{84D39D81-9726-4BD7-BDC0-FA0B2AD0D219}"/>
          </ac:spMkLst>
        </pc:spChg>
        <pc:spChg chg="mod">
          <ac:chgData name="Seydou Guindo" userId="c30e3346d7c2d062" providerId="LiveId" clId="{BA8B9EEC-1F6E-4EC7-B3B1-AB4427FA6785}" dt="2022-04-11T22:24:58.927" v="876" actId="14100"/>
          <ac:spMkLst>
            <pc:docMk/>
            <pc:sldMk cId="2979876663" sldId="268"/>
            <ac:spMk id="41" creationId="{91181F6D-A54F-4289-8C36-80ECE3B2C8E2}"/>
          </ac:spMkLst>
        </pc:spChg>
        <pc:spChg chg="mod">
          <ac:chgData name="Seydou Guindo" userId="c30e3346d7c2d062" providerId="LiveId" clId="{BA8B9EEC-1F6E-4EC7-B3B1-AB4427FA6785}" dt="2022-04-11T22:26:21.172" v="1027" actId="14100"/>
          <ac:spMkLst>
            <pc:docMk/>
            <pc:sldMk cId="2979876663" sldId="268"/>
            <ac:spMk id="42" creationId="{CCDF84CD-BC27-4182-9FBA-9D4FEED95410}"/>
          </ac:spMkLst>
        </pc:spChg>
        <pc:spChg chg="mod">
          <ac:chgData name="Seydou Guindo" userId="c30e3346d7c2d062" providerId="LiveId" clId="{BA8B9EEC-1F6E-4EC7-B3B1-AB4427FA6785}" dt="2022-04-11T22:25:21.614" v="937" actId="14100"/>
          <ac:spMkLst>
            <pc:docMk/>
            <pc:sldMk cId="2979876663" sldId="268"/>
            <ac:spMk id="43" creationId="{E4387CED-5FBE-4AFF-B64D-975B5574F16F}"/>
          </ac:spMkLst>
        </pc:spChg>
        <pc:spChg chg="mod">
          <ac:chgData name="Seydou Guindo" userId="c30e3346d7c2d062" providerId="LiveId" clId="{BA8B9EEC-1F6E-4EC7-B3B1-AB4427FA6785}" dt="2022-04-11T22:27:41.964" v="1132" actId="14100"/>
          <ac:spMkLst>
            <pc:docMk/>
            <pc:sldMk cId="2979876663" sldId="268"/>
            <ac:spMk id="44" creationId="{10E83414-3440-46C7-8C07-7D073B69C422}"/>
          </ac:spMkLst>
        </pc:spChg>
        <pc:spChg chg="mod">
          <ac:chgData name="Seydou Guindo" userId="c30e3346d7c2d062" providerId="LiveId" clId="{BA8B9EEC-1F6E-4EC7-B3B1-AB4427FA6785}" dt="2022-04-11T22:26:09.478" v="1022" actId="14100"/>
          <ac:spMkLst>
            <pc:docMk/>
            <pc:sldMk cId="2979876663" sldId="268"/>
            <ac:spMk id="45" creationId="{FE5CD03B-066A-46AF-8FB8-E8A78074ABEF}"/>
          </ac:spMkLst>
        </pc:spChg>
        <pc:spChg chg="mod">
          <ac:chgData name="Seydou Guindo" userId="c30e3346d7c2d062" providerId="LiveId" clId="{BA8B9EEC-1F6E-4EC7-B3B1-AB4427FA6785}" dt="2022-04-11T22:26:46.341" v="1045" actId="14100"/>
          <ac:spMkLst>
            <pc:docMk/>
            <pc:sldMk cId="2979876663" sldId="268"/>
            <ac:spMk id="47" creationId="{F4640D91-CB97-4FCC-8FEF-F4B22B844DC4}"/>
          </ac:spMkLst>
        </pc:spChg>
      </pc:sldChg>
      <pc:sldChg chg="del">
        <pc:chgData name="Seydou Guindo" userId="c30e3346d7c2d062" providerId="LiveId" clId="{BA8B9EEC-1F6E-4EC7-B3B1-AB4427FA6785}" dt="2022-04-11T22:28:37.681" v="1195" actId="47"/>
        <pc:sldMkLst>
          <pc:docMk/>
          <pc:sldMk cId="3891345585" sldId="270"/>
        </pc:sldMkLst>
      </pc:sldChg>
      <pc:sldChg chg="del">
        <pc:chgData name="Seydou Guindo" userId="c30e3346d7c2d062" providerId="LiveId" clId="{BA8B9EEC-1F6E-4EC7-B3B1-AB4427FA6785}" dt="2022-04-11T22:28:37.681" v="1195" actId="47"/>
        <pc:sldMkLst>
          <pc:docMk/>
          <pc:sldMk cId="2624630061" sldId="272"/>
        </pc:sldMkLst>
      </pc:sldChg>
      <pc:sldChg chg="del">
        <pc:chgData name="Seydou Guindo" userId="c30e3346d7c2d062" providerId="LiveId" clId="{BA8B9EEC-1F6E-4EC7-B3B1-AB4427FA6785}" dt="2022-04-11T22:24:16.167" v="846" actId="47"/>
        <pc:sldMkLst>
          <pc:docMk/>
          <pc:sldMk cId="3740286033" sldId="277"/>
        </pc:sldMkLst>
      </pc:sldChg>
      <pc:sldChg chg="del">
        <pc:chgData name="Seydou Guindo" userId="c30e3346d7c2d062" providerId="LiveId" clId="{BA8B9EEC-1F6E-4EC7-B3B1-AB4427FA6785}" dt="2022-04-11T22:24:16.167" v="846" actId="47"/>
        <pc:sldMkLst>
          <pc:docMk/>
          <pc:sldMk cId="2496947791" sldId="278"/>
        </pc:sldMkLst>
      </pc:sldChg>
      <pc:sldChg chg="del">
        <pc:chgData name="Seydou Guindo" userId="c30e3346d7c2d062" providerId="LiveId" clId="{BA8B9EEC-1F6E-4EC7-B3B1-AB4427FA6785}" dt="2022-04-11T22:24:16.167" v="846" actId="47"/>
        <pc:sldMkLst>
          <pc:docMk/>
          <pc:sldMk cId="395518310" sldId="279"/>
        </pc:sldMkLst>
      </pc:sldChg>
      <pc:sldChg chg="del">
        <pc:chgData name="Seydou Guindo" userId="c30e3346d7c2d062" providerId="LiveId" clId="{BA8B9EEC-1F6E-4EC7-B3B1-AB4427FA6785}" dt="2022-04-11T22:28:37.681" v="1195" actId="47"/>
        <pc:sldMkLst>
          <pc:docMk/>
          <pc:sldMk cId="1420547054" sldId="281"/>
        </pc:sldMkLst>
      </pc:sldChg>
      <pc:sldChg chg="addSp delSp modSp add del mod">
        <pc:chgData name="Seydou Guindo" userId="c30e3346d7c2d062" providerId="LiveId" clId="{BA8B9EEC-1F6E-4EC7-B3B1-AB4427FA6785}" dt="2022-04-11T22:23:50.372" v="845" actId="47"/>
        <pc:sldMkLst>
          <pc:docMk/>
          <pc:sldMk cId="560021826" sldId="317"/>
        </pc:sldMkLst>
        <pc:spChg chg="add del mod">
          <ac:chgData name="Seydou Guindo" userId="c30e3346d7c2d062" providerId="LiveId" clId="{BA8B9EEC-1F6E-4EC7-B3B1-AB4427FA6785}" dt="2022-04-11T22:22:03.925" v="804" actId="478"/>
          <ac:spMkLst>
            <pc:docMk/>
            <pc:sldMk cId="560021826" sldId="317"/>
            <ac:spMk id="9" creationId="{AFF99C07-BE38-472E-B4C8-AF30AB501F20}"/>
          </ac:spMkLst>
        </pc:spChg>
        <pc:spChg chg="mod">
          <ac:chgData name="Seydou Guindo" userId="c30e3346d7c2d062" providerId="LiveId" clId="{BA8B9EEC-1F6E-4EC7-B3B1-AB4427FA6785}" dt="2022-04-11T21:48:28.799" v="223" actId="20577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Seydou Guindo" userId="c30e3346d7c2d062" providerId="LiveId" clId="{BA8B9EEC-1F6E-4EC7-B3B1-AB4427FA6785}" dt="2022-04-11T21:56:26.096" v="359" actId="20577"/>
          <ac:spMkLst>
            <pc:docMk/>
            <pc:sldMk cId="560021826" sldId="317"/>
            <ac:spMk id="16" creationId="{4BDCF583-1D5D-4235-97C2-39272B80A0B1}"/>
          </ac:spMkLst>
        </pc:spChg>
        <pc:picChg chg="add del mod ord">
          <ac:chgData name="Seydou Guindo" userId="c30e3346d7c2d062" providerId="LiveId" clId="{BA8B9EEC-1F6E-4EC7-B3B1-AB4427FA6785}" dt="2022-04-11T22:22:23.252" v="820" actId="931"/>
          <ac:picMkLst>
            <pc:docMk/>
            <pc:sldMk cId="560021826" sldId="317"/>
            <ac:picMk id="6" creationId="{92A69EB1-EE4E-472F-99FF-E2ECA3EAE9B1}"/>
          </ac:picMkLst>
        </pc:picChg>
        <pc:picChg chg="add del mod ord">
          <ac:chgData name="Seydou Guindo" userId="c30e3346d7c2d062" providerId="LiveId" clId="{BA8B9EEC-1F6E-4EC7-B3B1-AB4427FA6785}" dt="2022-04-11T22:23:03.692" v="834" actId="167"/>
          <ac:picMkLst>
            <pc:docMk/>
            <pc:sldMk cId="560021826" sldId="317"/>
            <ac:picMk id="8" creationId="{5FED7C55-F545-49A1-90FD-D853A25AB453}"/>
          </ac:picMkLst>
        </pc:picChg>
        <pc:picChg chg="add mod ord">
          <ac:chgData name="Seydou Guindo" userId="c30e3346d7c2d062" providerId="LiveId" clId="{BA8B9EEC-1F6E-4EC7-B3B1-AB4427FA6785}" dt="2022-04-11T22:23:14.941" v="836" actId="1076"/>
          <ac:picMkLst>
            <pc:docMk/>
            <pc:sldMk cId="560021826" sldId="317"/>
            <ac:picMk id="11" creationId="{DF1658A5-3F8F-4623-A2B4-6AC794B63748}"/>
          </ac:picMkLst>
        </pc:picChg>
      </pc:sldChg>
      <pc:sldChg chg="addSp delSp modSp mod">
        <pc:chgData name="Seydou Guindo" userId="c30e3346d7c2d062" providerId="LiveId" clId="{BA8B9EEC-1F6E-4EC7-B3B1-AB4427FA6785}" dt="2022-04-12T10:57:33.870" v="1495" actId="478"/>
        <pc:sldMkLst>
          <pc:docMk/>
          <pc:sldMk cId="3521561301" sldId="321"/>
        </pc:sldMkLst>
        <pc:spChg chg="add del mod">
          <ac:chgData name="Seydou Guindo" userId="c30e3346d7c2d062" providerId="LiveId" clId="{BA8B9EEC-1F6E-4EC7-B3B1-AB4427FA6785}" dt="2022-04-11T22:30:15.499" v="1274" actId="478"/>
          <ac:spMkLst>
            <pc:docMk/>
            <pc:sldMk cId="3521561301" sldId="321"/>
            <ac:spMk id="3" creationId="{8DF35736-5812-405D-AB71-E54DA0EA288D}"/>
          </ac:spMkLst>
        </pc:spChg>
        <pc:spChg chg="del">
          <ac:chgData name="Seydou Guindo" userId="c30e3346d7c2d062" providerId="LiveId" clId="{BA8B9EEC-1F6E-4EC7-B3B1-AB4427FA6785}" dt="2022-04-12T10:57:31.207" v="1493" actId="478"/>
          <ac:spMkLst>
            <pc:docMk/>
            <pc:sldMk cId="3521561301" sldId="321"/>
            <ac:spMk id="4" creationId="{0C329F70-04F7-4C70-BCF8-D4371F54EF2F}"/>
          </ac:spMkLst>
        </pc:spChg>
        <pc:spChg chg="del">
          <ac:chgData name="Seydou Guindo" userId="c30e3346d7c2d062" providerId="LiveId" clId="{BA8B9EEC-1F6E-4EC7-B3B1-AB4427FA6785}" dt="2022-04-12T10:57:32.414" v="1494" actId="478"/>
          <ac:spMkLst>
            <pc:docMk/>
            <pc:sldMk cId="3521561301" sldId="321"/>
            <ac:spMk id="5" creationId="{06A3302E-502D-4151-81C9-5FD6AF9596D6}"/>
          </ac:spMkLst>
        </pc:spChg>
        <pc:spChg chg="del">
          <ac:chgData name="Seydou Guindo" userId="c30e3346d7c2d062" providerId="LiveId" clId="{BA8B9EEC-1F6E-4EC7-B3B1-AB4427FA6785}" dt="2022-04-12T10:57:33.870" v="1495" actId="478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Seydou Guindo" userId="c30e3346d7c2d062" providerId="LiveId" clId="{BA8B9EEC-1F6E-4EC7-B3B1-AB4427FA6785}" dt="2022-04-11T22:30:10.841" v="1272" actId="207"/>
          <ac:spMkLst>
            <pc:docMk/>
            <pc:sldMk cId="3521561301" sldId="321"/>
            <ac:spMk id="11" creationId="{581E8936-2270-47FE-94A4-398CB123EF90}"/>
          </ac:spMkLst>
        </pc:spChg>
        <pc:spChg chg="del mod">
          <ac:chgData name="Seydou Guindo" userId="c30e3346d7c2d062" providerId="LiveId" clId="{BA8B9EEC-1F6E-4EC7-B3B1-AB4427FA6785}" dt="2022-04-11T22:30:13.964" v="1273" actId="478"/>
          <ac:spMkLst>
            <pc:docMk/>
            <pc:sldMk cId="3521561301" sldId="321"/>
            <ac:spMk id="13" creationId="{C0287FEC-3826-4868-8D93-52429C6156F5}"/>
          </ac:spMkLst>
        </pc:spChg>
      </pc:sldChg>
      <pc:sldChg chg="delSp modSp mod ord">
        <pc:chgData name="Seydou Guindo" userId="c30e3346d7c2d062" providerId="LiveId" clId="{BA8B9EEC-1F6E-4EC7-B3B1-AB4427FA6785}" dt="2022-04-11T22:31:31.001" v="1288" actId="1076"/>
        <pc:sldMkLst>
          <pc:docMk/>
          <pc:sldMk cId="2158886557" sldId="384"/>
        </pc:sldMkLst>
        <pc:spChg chg="del mod">
          <ac:chgData name="Seydou Guindo" userId="c30e3346d7c2d062" providerId="LiveId" clId="{BA8B9EEC-1F6E-4EC7-B3B1-AB4427FA6785}" dt="2022-04-11T22:15:52.754" v="706" actId="478"/>
          <ac:spMkLst>
            <pc:docMk/>
            <pc:sldMk cId="2158886557" sldId="384"/>
            <ac:spMk id="4" creationId="{0C329F70-04F7-4C70-BCF8-D4371F54EF2F}"/>
          </ac:spMkLst>
        </pc:spChg>
        <pc:spChg chg="del mod">
          <ac:chgData name="Seydou Guindo" userId="c30e3346d7c2d062" providerId="LiveId" clId="{BA8B9EEC-1F6E-4EC7-B3B1-AB4427FA6785}" dt="2022-04-11T22:15:51.450" v="704" actId="478"/>
          <ac:spMkLst>
            <pc:docMk/>
            <pc:sldMk cId="2158886557" sldId="384"/>
            <ac:spMk id="5" creationId="{06A3302E-502D-4151-81C9-5FD6AF9596D6}"/>
          </ac:spMkLst>
        </pc:spChg>
        <pc:spChg chg="mod">
          <ac:chgData name="Seydou Guindo" userId="c30e3346d7c2d062" providerId="LiveId" clId="{BA8B9EEC-1F6E-4EC7-B3B1-AB4427FA6785}" dt="2022-04-11T22:31:31.001" v="1288" actId="1076"/>
          <ac:spMkLst>
            <pc:docMk/>
            <pc:sldMk cId="2158886557" sldId="384"/>
            <ac:spMk id="11" creationId="{23418ADF-358F-4647-A511-FCFFEDA83429}"/>
          </ac:spMkLst>
        </pc:spChg>
        <pc:spChg chg="del mod">
          <ac:chgData name="Seydou Guindo" userId="c30e3346d7c2d062" providerId="LiveId" clId="{BA8B9EEC-1F6E-4EC7-B3B1-AB4427FA6785}" dt="2022-04-11T22:31:27.090" v="1287" actId="478"/>
          <ac:spMkLst>
            <pc:docMk/>
            <pc:sldMk cId="2158886557" sldId="384"/>
            <ac:spMk id="12" creationId="{E5127060-CDBF-435F-9009-A5451CCE305D}"/>
          </ac:spMkLst>
        </pc:spChg>
      </pc:sldChg>
      <pc:sldChg chg="addSp delSp modSp mod modNotesTx">
        <pc:chgData name="Seydou Guindo" userId="c30e3346d7c2d062" providerId="LiveId" clId="{BA8B9EEC-1F6E-4EC7-B3B1-AB4427FA6785}" dt="2022-04-12T11:39:45.668" v="1516"/>
        <pc:sldMkLst>
          <pc:docMk/>
          <pc:sldMk cId="2313234867" sldId="389"/>
        </pc:sldMkLst>
        <pc:spChg chg="mod">
          <ac:chgData name="Seydou Guindo" userId="c30e3346d7c2d062" providerId="LiveId" clId="{BA8B9EEC-1F6E-4EC7-B3B1-AB4427FA6785}" dt="2022-04-11T22:32:18.218" v="1291" actId="207"/>
          <ac:spMkLst>
            <pc:docMk/>
            <pc:sldMk cId="2313234867" sldId="389"/>
            <ac:spMk id="2" creationId="{0046426E-F6F6-4A7C-9181-8C3090996261}"/>
          </ac:spMkLst>
        </pc:spChg>
        <pc:spChg chg="mod">
          <ac:chgData name="Seydou Guindo" userId="c30e3346d7c2d062" providerId="LiveId" clId="{BA8B9EEC-1F6E-4EC7-B3B1-AB4427FA6785}" dt="2022-04-11T22:32:21.519" v="1292" actId="207"/>
          <ac:spMkLst>
            <pc:docMk/>
            <pc:sldMk cId="2313234867" sldId="389"/>
            <ac:spMk id="3" creationId="{D3B60D6F-4D0F-4D33-B2A7-159C8583FF00}"/>
          </ac:spMkLst>
        </pc:spChg>
        <pc:spChg chg="add del mod">
          <ac:chgData name="Seydou Guindo" userId="c30e3346d7c2d062" providerId="LiveId" clId="{BA8B9EEC-1F6E-4EC7-B3B1-AB4427FA6785}" dt="2022-04-11T21:33:51.246" v="40" actId="931"/>
          <ac:spMkLst>
            <pc:docMk/>
            <pc:sldMk cId="2313234867" sldId="389"/>
            <ac:spMk id="5" creationId="{BA2FA114-85F5-49F5-9EC8-8979D8E938EA}"/>
          </ac:spMkLst>
        </pc:spChg>
        <pc:spChg chg="add del mod">
          <ac:chgData name="Seydou Guindo" userId="c30e3346d7c2d062" providerId="LiveId" clId="{BA8B9EEC-1F6E-4EC7-B3B1-AB4427FA6785}" dt="2022-04-11T22:18:53.970" v="726" actId="478"/>
          <ac:spMkLst>
            <pc:docMk/>
            <pc:sldMk cId="2313234867" sldId="389"/>
            <ac:spMk id="7" creationId="{571900C0-534B-44DC-BCA1-CC6E0C986C31}"/>
          </ac:spMkLst>
        </pc:spChg>
        <pc:spChg chg="add del mod">
          <ac:chgData name="Seydou Guindo" userId="c30e3346d7c2d062" providerId="LiveId" clId="{BA8B9EEC-1F6E-4EC7-B3B1-AB4427FA6785}" dt="2022-04-11T22:18:55.130" v="728" actId="478"/>
          <ac:spMkLst>
            <pc:docMk/>
            <pc:sldMk cId="2313234867" sldId="389"/>
            <ac:spMk id="9" creationId="{B050BBDF-E19A-4597-8D96-23AA197F3ED8}"/>
          </ac:spMkLst>
        </pc:spChg>
        <pc:spChg chg="add del mod">
          <ac:chgData name="Seydou Guindo" userId="c30e3346d7c2d062" providerId="LiveId" clId="{BA8B9EEC-1F6E-4EC7-B3B1-AB4427FA6785}" dt="2022-04-11T21:33:56.142" v="44" actId="478"/>
          <ac:spMkLst>
            <pc:docMk/>
            <pc:sldMk cId="2313234867" sldId="389"/>
            <ac:spMk id="11" creationId="{CB404610-62C9-4202-B9D8-C4C5F0CAB11C}"/>
          </ac:spMkLst>
        </pc:spChg>
        <pc:picChg chg="add mod ord">
          <ac:chgData name="Seydou Guindo" userId="c30e3346d7c2d062" providerId="LiveId" clId="{BA8B9EEC-1F6E-4EC7-B3B1-AB4427FA6785}" dt="2022-04-11T22:18:56.854" v="729" actId="1076"/>
          <ac:picMkLst>
            <pc:docMk/>
            <pc:sldMk cId="2313234867" sldId="389"/>
            <ac:picMk id="5" creationId="{F7EA686C-9985-464C-8627-F3A39E3382F4}"/>
          </ac:picMkLst>
        </pc:picChg>
        <pc:picChg chg="add del mod">
          <ac:chgData name="Seydou Guindo" userId="c30e3346d7c2d062" providerId="LiveId" clId="{BA8B9EEC-1F6E-4EC7-B3B1-AB4427FA6785}" dt="2022-04-11T21:33:55.671" v="43" actId="478"/>
          <ac:picMkLst>
            <pc:docMk/>
            <pc:sldMk cId="2313234867" sldId="389"/>
            <ac:picMk id="7" creationId="{6A063FE8-9B80-4A36-BAE4-36C7573CF87E}"/>
          </ac:picMkLst>
        </pc:picChg>
        <pc:picChg chg="del">
          <ac:chgData name="Seydou Guindo" userId="c30e3346d7c2d062" providerId="LiveId" clId="{BA8B9EEC-1F6E-4EC7-B3B1-AB4427FA6785}" dt="2022-04-11T21:33:45.001" v="39" actId="478"/>
          <ac:picMkLst>
            <pc:docMk/>
            <pc:sldMk cId="2313234867" sldId="389"/>
            <ac:picMk id="8" creationId="{06D2324F-3B7B-45EF-9584-C8EADD2C8C0B}"/>
          </ac:picMkLst>
        </pc:picChg>
        <pc:picChg chg="del mod">
          <ac:chgData name="Seydou Guindo" userId="c30e3346d7c2d062" providerId="LiveId" clId="{BA8B9EEC-1F6E-4EC7-B3B1-AB4427FA6785}" dt="2022-04-11T22:18:53.210" v="725" actId="478"/>
          <ac:picMkLst>
            <pc:docMk/>
            <pc:sldMk cId="2313234867" sldId="389"/>
            <ac:picMk id="10" creationId="{71F862F9-0E8A-4DB9-8083-1C3AA6E5D777}"/>
          </ac:picMkLst>
        </pc:picChg>
        <pc:picChg chg="del mod">
          <ac:chgData name="Seydou Guindo" userId="c30e3346d7c2d062" providerId="LiveId" clId="{BA8B9EEC-1F6E-4EC7-B3B1-AB4427FA6785}" dt="2022-04-11T22:18:54.427" v="727" actId="478"/>
          <ac:picMkLst>
            <pc:docMk/>
            <pc:sldMk cId="2313234867" sldId="389"/>
            <ac:picMk id="12" creationId="{A63F39B9-0715-40B5-8ECB-9B983F99C690}"/>
          </ac:picMkLst>
        </pc:picChg>
        <pc:picChg chg="add del mod">
          <ac:chgData name="Seydou Guindo" userId="c30e3346d7c2d062" providerId="LiveId" clId="{BA8B9EEC-1F6E-4EC7-B3B1-AB4427FA6785}" dt="2022-04-11T21:49:40.471" v="247" actId="478"/>
          <ac:picMkLst>
            <pc:docMk/>
            <pc:sldMk cId="2313234867" sldId="389"/>
            <ac:picMk id="17" creationId="{BB15546B-B2BA-4329-B9D0-E0A0CF49FA08}"/>
          </ac:picMkLst>
        </pc:picChg>
      </pc:sldChg>
      <pc:sldChg chg="addSp delSp modSp mod">
        <pc:chgData name="Seydou Guindo" userId="c30e3346d7c2d062" providerId="LiveId" clId="{BA8B9EEC-1F6E-4EC7-B3B1-AB4427FA6785}" dt="2022-04-11T22:39:33.797" v="1301" actId="478"/>
        <pc:sldMkLst>
          <pc:docMk/>
          <pc:sldMk cId="3247798845" sldId="391"/>
        </pc:sldMkLst>
        <pc:spChg chg="add del mod">
          <ac:chgData name="Seydou Guindo" userId="c30e3346d7c2d062" providerId="LiveId" clId="{BA8B9EEC-1F6E-4EC7-B3B1-AB4427FA6785}" dt="2022-04-11T22:29:37.547" v="1262" actId="478"/>
          <ac:spMkLst>
            <pc:docMk/>
            <pc:sldMk cId="3247798845" sldId="391"/>
            <ac:spMk id="3" creationId="{AD490DF7-5230-4F63-BF08-0B88A5E90D60}"/>
          </ac:spMkLst>
        </pc:spChg>
        <pc:spChg chg="del">
          <ac:chgData name="Seydou Guindo" userId="c30e3346d7c2d062" providerId="LiveId" clId="{BA8B9EEC-1F6E-4EC7-B3B1-AB4427FA6785}" dt="2022-04-11T22:39:32.668" v="1299" actId="478"/>
          <ac:spMkLst>
            <pc:docMk/>
            <pc:sldMk cId="3247798845" sldId="391"/>
            <ac:spMk id="4" creationId="{7823E305-6365-4345-8BD1-4A31C61D96CB}"/>
          </ac:spMkLst>
        </pc:spChg>
        <pc:spChg chg="del mod">
          <ac:chgData name="Seydou Guindo" userId="c30e3346d7c2d062" providerId="LiveId" clId="{BA8B9EEC-1F6E-4EC7-B3B1-AB4427FA6785}" dt="2022-04-11T22:39:33.797" v="1301" actId="478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Seydou Guindo" userId="c30e3346d7c2d062" providerId="LiveId" clId="{BA8B9EEC-1F6E-4EC7-B3B1-AB4427FA6785}" dt="2022-04-11T22:30:05.556" v="1271" actId="207"/>
          <ac:spMkLst>
            <pc:docMk/>
            <pc:sldMk cId="3247798845" sldId="391"/>
            <ac:spMk id="22" creationId="{F8FAEED9-1ECD-45F9-87A0-9394BAEABB79}"/>
          </ac:spMkLst>
        </pc:spChg>
        <pc:spChg chg="del mod">
          <ac:chgData name="Seydou Guindo" userId="c30e3346d7c2d062" providerId="LiveId" clId="{BA8B9EEC-1F6E-4EC7-B3B1-AB4427FA6785}" dt="2022-04-11T22:29:36.732" v="1261" actId="478"/>
          <ac:spMkLst>
            <pc:docMk/>
            <pc:sldMk cId="3247798845" sldId="391"/>
            <ac:spMk id="23" creationId="{8E5E4638-9BCB-4C2E-914F-CC868E2020D5}"/>
          </ac:spMkLst>
        </pc:spChg>
      </pc:sldChg>
      <pc:sldChg chg="addSp delSp modSp add mod setBg delDesignElem">
        <pc:chgData name="Seydou Guindo" userId="c30e3346d7c2d062" providerId="LiveId" clId="{BA8B9EEC-1F6E-4EC7-B3B1-AB4427FA6785}" dt="2022-04-11T23:24:23.856" v="1447" actId="20577"/>
        <pc:sldMkLst>
          <pc:docMk/>
          <pc:sldMk cId="387732003" sldId="392"/>
        </pc:sldMkLst>
        <pc:spChg chg="del">
          <ac:chgData name="Seydou Guindo" userId="c30e3346d7c2d062" providerId="LiveId" clId="{BA8B9EEC-1F6E-4EC7-B3B1-AB4427FA6785}" dt="2022-04-11T22:21:02.601" v="776" actId="478"/>
          <ac:spMkLst>
            <pc:docMk/>
            <pc:sldMk cId="387732003" sldId="392"/>
            <ac:spMk id="2" creationId="{2910D835-B454-4270-BB35-86A187307E6F}"/>
          </ac:spMkLst>
        </pc:spChg>
        <pc:spChg chg="del mod">
          <ac:chgData name="Seydou Guindo" userId="c30e3346d7c2d062" providerId="LiveId" clId="{BA8B9EEC-1F6E-4EC7-B3B1-AB4427FA6785}" dt="2022-04-11T22:21:01.870" v="775" actId="478"/>
          <ac:spMkLst>
            <pc:docMk/>
            <pc:sldMk cId="387732003" sldId="392"/>
            <ac:spMk id="3" creationId="{7F7F653B-90B5-4F47-A33F-93DCB2EF68C2}"/>
          </ac:spMkLst>
        </pc:spChg>
        <pc:spChg chg="mod">
          <ac:chgData name="Seydou Guindo" userId="c30e3346d7c2d062" providerId="LiveId" clId="{BA8B9EEC-1F6E-4EC7-B3B1-AB4427FA6785}" dt="2022-04-11T22:20:55.774" v="771" actId="1076"/>
          <ac:spMkLst>
            <pc:docMk/>
            <pc:sldMk cId="387732003" sldId="392"/>
            <ac:spMk id="4" creationId="{E1E7D98D-6710-41D2-B258-E1A1059D29F8}"/>
          </ac:spMkLst>
        </pc:spChg>
        <pc:spChg chg="add del mod">
          <ac:chgData name="Seydou Guindo" userId="c30e3346d7c2d062" providerId="LiveId" clId="{BA8B9EEC-1F6E-4EC7-B3B1-AB4427FA6785}" dt="2022-04-11T22:20:32.036" v="761" actId="478"/>
          <ac:spMkLst>
            <pc:docMk/>
            <pc:sldMk cId="387732003" sldId="392"/>
            <ac:spMk id="9" creationId="{3D7591DF-AC8C-4A97-B4B8-DA03130A47E6}"/>
          </ac:spMkLst>
        </pc:spChg>
        <pc:spChg chg="add del mod">
          <ac:chgData name="Seydou Guindo" userId="c30e3346d7c2d062" providerId="LiveId" clId="{BA8B9EEC-1F6E-4EC7-B3B1-AB4427FA6785}" dt="2022-04-11T22:20:39.908" v="764" actId="478"/>
          <ac:spMkLst>
            <pc:docMk/>
            <pc:sldMk cId="387732003" sldId="392"/>
            <ac:spMk id="11" creationId="{91B10822-4E0A-4E17-99AE-604395B73749}"/>
          </ac:spMkLst>
        </pc:spChg>
        <pc:spChg chg="add del mod">
          <ac:chgData name="Seydou Guindo" userId="c30e3346d7c2d062" providerId="LiveId" clId="{BA8B9EEC-1F6E-4EC7-B3B1-AB4427FA6785}" dt="2022-04-11T22:20:43.476" v="766" actId="478"/>
          <ac:spMkLst>
            <pc:docMk/>
            <pc:sldMk cId="387732003" sldId="392"/>
            <ac:spMk id="13" creationId="{2D4C507F-8F41-48A1-B6E2-4713D712E531}"/>
          </ac:spMkLst>
        </pc:spChg>
        <pc:spChg chg="mod">
          <ac:chgData name="Seydou Guindo" userId="c30e3346d7c2d062" providerId="LiveId" clId="{BA8B9EEC-1F6E-4EC7-B3B1-AB4427FA6785}" dt="2022-04-11T22:32:39.007" v="1295" actId="207"/>
          <ac:spMkLst>
            <pc:docMk/>
            <pc:sldMk cId="387732003" sldId="392"/>
            <ac:spMk id="15" creationId="{40F1DF5B-353A-4270-8C10-6A1509441174}"/>
          </ac:spMkLst>
        </pc:spChg>
        <pc:spChg chg="mod">
          <ac:chgData name="Seydou Guindo" userId="c30e3346d7c2d062" providerId="LiveId" clId="{BA8B9EEC-1F6E-4EC7-B3B1-AB4427FA6785}" dt="2022-04-11T23:24:23.856" v="1447" actId="20577"/>
          <ac:spMkLst>
            <pc:docMk/>
            <pc:sldMk cId="387732003" sldId="392"/>
            <ac:spMk id="16" creationId="{4BDCF583-1D5D-4235-97C2-39272B80A0B1}"/>
          </ac:spMkLst>
        </pc:spChg>
        <pc:spChg chg="del">
          <ac:chgData name="Seydou Guindo" userId="c30e3346d7c2d062" providerId="LiveId" clId="{BA8B9EEC-1F6E-4EC7-B3B1-AB4427FA6785}" dt="2022-04-11T21:34:33.027" v="53"/>
          <ac:spMkLst>
            <pc:docMk/>
            <pc:sldMk cId="387732003" sldId="392"/>
            <ac:spMk id="34" creationId="{82184FF4-7029-4ED7-813A-192E60608764}"/>
          </ac:spMkLst>
        </pc:spChg>
        <pc:spChg chg="del">
          <ac:chgData name="Seydou Guindo" userId="c30e3346d7c2d062" providerId="LiveId" clId="{BA8B9EEC-1F6E-4EC7-B3B1-AB4427FA6785}" dt="2022-04-11T21:34:33.027" v="53"/>
          <ac:spMkLst>
            <pc:docMk/>
            <pc:sldMk cId="387732003" sldId="392"/>
            <ac:spMk id="36" creationId="{AAA7AB09-557C-41AD-9113-FF9F68FA1035}"/>
          </ac:spMkLst>
        </pc:spChg>
        <pc:spChg chg="del">
          <ac:chgData name="Seydou Guindo" userId="c30e3346d7c2d062" providerId="LiveId" clId="{BA8B9EEC-1F6E-4EC7-B3B1-AB4427FA6785}" dt="2022-04-11T21:34:33.027" v="53"/>
          <ac:spMkLst>
            <pc:docMk/>
            <pc:sldMk cId="387732003" sldId="392"/>
            <ac:spMk id="38" creationId="{EF99ECAA-1F11-4937-BBA6-51935AB44C9D}"/>
          </ac:spMkLst>
        </pc:spChg>
        <pc:spChg chg="del">
          <ac:chgData name="Seydou Guindo" userId="c30e3346d7c2d062" providerId="LiveId" clId="{BA8B9EEC-1F6E-4EC7-B3B1-AB4427FA6785}" dt="2022-04-11T21:34:33.027" v="53"/>
          <ac:spMkLst>
            <pc:docMk/>
            <pc:sldMk cId="387732003" sldId="392"/>
            <ac:spMk id="46" creationId="{1DB043B4-68C6-45B9-82AC-A5800EADB8DB}"/>
          </ac:spMkLst>
        </pc:spChg>
        <pc:spChg chg="del">
          <ac:chgData name="Seydou Guindo" userId="c30e3346d7c2d062" providerId="LiveId" clId="{BA8B9EEC-1F6E-4EC7-B3B1-AB4427FA6785}" dt="2022-04-11T21:34:33.027" v="53"/>
          <ac:spMkLst>
            <pc:docMk/>
            <pc:sldMk cId="387732003" sldId="392"/>
            <ac:spMk id="48" creationId="{3C64A91D-E535-4C24-A0E3-96A3810E3FDC}"/>
          </ac:spMkLst>
        </pc:spChg>
        <pc:spChg chg="del">
          <ac:chgData name="Seydou Guindo" userId="c30e3346d7c2d062" providerId="LiveId" clId="{BA8B9EEC-1F6E-4EC7-B3B1-AB4427FA6785}" dt="2022-04-11T21:34:33.027" v="53"/>
          <ac:spMkLst>
            <pc:docMk/>
            <pc:sldMk cId="387732003" sldId="392"/>
            <ac:spMk id="50" creationId="{26FC4867-BA3E-4F8E-AB23-684F34DF3D31}"/>
          </ac:spMkLst>
        </pc:spChg>
        <pc:grpChg chg="del">
          <ac:chgData name="Seydou Guindo" userId="c30e3346d7c2d062" providerId="LiveId" clId="{BA8B9EEC-1F6E-4EC7-B3B1-AB4427FA6785}" dt="2022-04-11T21:34:33.027" v="53"/>
          <ac:grpSpMkLst>
            <pc:docMk/>
            <pc:sldMk cId="387732003" sldId="392"/>
            <ac:grpSpMk id="40" creationId="{79DE9FAB-6BBA-4CFE-B67D-77B47F01ECA4}"/>
          </ac:grpSpMkLst>
        </pc:grpChg>
        <pc:picChg chg="add mod ord">
          <ac:chgData name="Seydou Guindo" userId="c30e3346d7c2d062" providerId="LiveId" clId="{BA8B9EEC-1F6E-4EC7-B3B1-AB4427FA6785}" dt="2022-04-11T22:20:58.725" v="773" actId="1076"/>
          <ac:picMkLst>
            <pc:docMk/>
            <pc:sldMk cId="387732003" sldId="392"/>
            <ac:picMk id="6" creationId="{060E9038-9C4C-442F-8371-301150AE792D}"/>
          </ac:picMkLst>
        </pc:picChg>
        <pc:picChg chg="add del mod ord">
          <ac:chgData name="Seydou Guindo" userId="c30e3346d7c2d062" providerId="LiveId" clId="{BA8B9EEC-1F6E-4EC7-B3B1-AB4427FA6785}" dt="2022-04-11T22:20:57.051" v="772" actId="1076"/>
          <ac:picMkLst>
            <pc:docMk/>
            <pc:sldMk cId="387732003" sldId="392"/>
            <ac:picMk id="8" creationId="{5FED7C55-F545-49A1-90FD-D853A25AB453}"/>
          </ac:picMkLst>
        </pc:picChg>
      </pc:sldChg>
      <pc:sldChg chg="delSp add del setBg delDesignElem">
        <pc:chgData name="Seydou Guindo" userId="c30e3346d7c2d062" providerId="LiveId" clId="{BA8B9EEC-1F6E-4EC7-B3B1-AB4427FA6785}" dt="2022-04-11T21:51:05.242" v="284" actId="47"/>
        <pc:sldMkLst>
          <pc:docMk/>
          <pc:sldMk cId="1165159069" sldId="393"/>
        </pc:sldMkLst>
        <pc:spChg chg="del">
          <ac:chgData name="Seydou Guindo" userId="c30e3346d7c2d062" providerId="LiveId" clId="{BA8B9EEC-1F6E-4EC7-B3B1-AB4427FA6785}" dt="2022-04-11T21:34:33.217" v="55"/>
          <ac:spMkLst>
            <pc:docMk/>
            <pc:sldMk cId="1165159069" sldId="393"/>
            <ac:spMk id="34" creationId="{82184FF4-7029-4ED7-813A-192E60608764}"/>
          </ac:spMkLst>
        </pc:spChg>
        <pc:spChg chg="del">
          <ac:chgData name="Seydou Guindo" userId="c30e3346d7c2d062" providerId="LiveId" clId="{BA8B9EEC-1F6E-4EC7-B3B1-AB4427FA6785}" dt="2022-04-11T21:34:33.217" v="55"/>
          <ac:spMkLst>
            <pc:docMk/>
            <pc:sldMk cId="1165159069" sldId="393"/>
            <ac:spMk id="36" creationId="{AAA7AB09-557C-41AD-9113-FF9F68FA1035}"/>
          </ac:spMkLst>
        </pc:spChg>
        <pc:spChg chg="del">
          <ac:chgData name="Seydou Guindo" userId="c30e3346d7c2d062" providerId="LiveId" clId="{BA8B9EEC-1F6E-4EC7-B3B1-AB4427FA6785}" dt="2022-04-11T21:34:33.217" v="55"/>
          <ac:spMkLst>
            <pc:docMk/>
            <pc:sldMk cId="1165159069" sldId="393"/>
            <ac:spMk id="38" creationId="{EF99ECAA-1F11-4937-BBA6-51935AB44C9D}"/>
          </ac:spMkLst>
        </pc:spChg>
        <pc:spChg chg="del">
          <ac:chgData name="Seydou Guindo" userId="c30e3346d7c2d062" providerId="LiveId" clId="{BA8B9EEC-1F6E-4EC7-B3B1-AB4427FA6785}" dt="2022-04-11T21:34:33.217" v="55"/>
          <ac:spMkLst>
            <pc:docMk/>
            <pc:sldMk cId="1165159069" sldId="393"/>
            <ac:spMk id="46" creationId="{1DB043B4-68C6-45B9-82AC-A5800EADB8DB}"/>
          </ac:spMkLst>
        </pc:spChg>
        <pc:spChg chg="del">
          <ac:chgData name="Seydou Guindo" userId="c30e3346d7c2d062" providerId="LiveId" clId="{BA8B9EEC-1F6E-4EC7-B3B1-AB4427FA6785}" dt="2022-04-11T21:34:33.217" v="55"/>
          <ac:spMkLst>
            <pc:docMk/>
            <pc:sldMk cId="1165159069" sldId="393"/>
            <ac:spMk id="48" creationId="{3C64A91D-E535-4C24-A0E3-96A3810E3FDC}"/>
          </ac:spMkLst>
        </pc:spChg>
        <pc:spChg chg="del">
          <ac:chgData name="Seydou Guindo" userId="c30e3346d7c2d062" providerId="LiveId" clId="{BA8B9EEC-1F6E-4EC7-B3B1-AB4427FA6785}" dt="2022-04-11T21:34:33.217" v="55"/>
          <ac:spMkLst>
            <pc:docMk/>
            <pc:sldMk cId="1165159069" sldId="393"/>
            <ac:spMk id="50" creationId="{26FC4867-BA3E-4F8E-AB23-684F34DF3D31}"/>
          </ac:spMkLst>
        </pc:spChg>
        <pc:grpChg chg="del">
          <ac:chgData name="Seydou Guindo" userId="c30e3346d7c2d062" providerId="LiveId" clId="{BA8B9EEC-1F6E-4EC7-B3B1-AB4427FA6785}" dt="2022-04-11T21:34:33.217" v="55"/>
          <ac:grpSpMkLst>
            <pc:docMk/>
            <pc:sldMk cId="1165159069" sldId="393"/>
            <ac:grpSpMk id="40" creationId="{79DE9FAB-6BBA-4CFE-B67D-77B47F01ECA4}"/>
          </ac:grpSpMkLst>
        </pc:grpChg>
      </pc:sldChg>
      <pc:sldChg chg="delSp modSp add mod setBg delDesignElem">
        <pc:chgData name="Seydou Guindo" userId="c30e3346d7c2d062" providerId="LiveId" clId="{BA8B9EEC-1F6E-4EC7-B3B1-AB4427FA6785}" dt="2022-04-12T10:57:44.734" v="1497" actId="478"/>
        <pc:sldMkLst>
          <pc:docMk/>
          <pc:sldMk cId="2603949757" sldId="394"/>
        </pc:sldMkLst>
        <pc:spChg chg="del">
          <ac:chgData name="Seydou Guindo" userId="c30e3346d7c2d062" providerId="LiveId" clId="{BA8B9EEC-1F6E-4EC7-B3B1-AB4427FA6785}" dt="2022-04-12T10:57:43.007" v="1496" actId="478"/>
          <ac:spMkLst>
            <pc:docMk/>
            <pc:sldMk cId="2603949757" sldId="394"/>
            <ac:spMk id="2" creationId="{2910D835-B454-4270-BB35-86A187307E6F}"/>
          </ac:spMkLst>
        </pc:spChg>
        <pc:spChg chg="del">
          <ac:chgData name="Seydou Guindo" userId="c30e3346d7c2d062" providerId="LiveId" clId="{BA8B9EEC-1F6E-4EC7-B3B1-AB4427FA6785}" dt="2022-04-12T10:57:44.734" v="1497" actId="478"/>
          <ac:spMkLst>
            <pc:docMk/>
            <pc:sldMk cId="2603949757" sldId="394"/>
            <ac:spMk id="3" creationId="{7F7F653B-90B5-4F47-A33F-93DCB2EF68C2}"/>
          </ac:spMkLst>
        </pc:spChg>
        <pc:spChg chg="mod">
          <ac:chgData name="Seydou Guindo" userId="c30e3346d7c2d062" providerId="LiveId" clId="{BA8B9EEC-1F6E-4EC7-B3B1-AB4427FA6785}" dt="2022-04-11T22:33:06.867" v="1297" actId="207"/>
          <ac:spMkLst>
            <pc:docMk/>
            <pc:sldMk cId="2603949757" sldId="394"/>
            <ac:spMk id="15" creationId="{40F1DF5B-353A-4270-8C10-6A1509441174}"/>
          </ac:spMkLst>
        </pc:spChg>
        <pc:spChg chg="mod">
          <ac:chgData name="Seydou Guindo" userId="c30e3346d7c2d062" providerId="LiveId" clId="{BA8B9EEC-1F6E-4EC7-B3B1-AB4427FA6785}" dt="2022-04-12T10:52:09.998" v="1485" actId="20577"/>
          <ac:spMkLst>
            <pc:docMk/>
            <pc:sldMk cId="2603949757" sldId="394"/>
            <ac:spMk id="16" creationId="{4BDCF583-1D5D-4235-97C2-39272B80A0B1}"/>
          </ac:spMkLst>
        </pc:spChg>
        <pc:spChg chg="del">
          <ac:chgData name="Seydou Guindo" userId="c30e3346d7c2d062" providerId="LiveId" clId="{BA8B9EEC-1F6E-4EC7-B3B1-AB4427FA6785}" dt="2022-04-11T21:34:33.377" v="57"/>
          <ac:spMkLst>
            <pc:docMk/>
            <pc:sldMk cId="2603949757" sldId="394"/>
            <ac:spMk id="34" creationId="{82184FF4-7029-4ED7-813A-192E60608764}"/>
          </ac:spMkLst>
        </pc:spChg>
        <pc:spChg chg="del">
          <ac:chgData name="Seydou Guindo" userId="c30e3346d7c2d062" providerId="LiveId" clId="{BA8B9EEC-1F6E-4EC7-B3B1-AB4427FA6785}" dt="2022-04-11T21:34:33.377" v="57"/>
          <ac:spMkLst>
            <pc:docMk/>
            <pc:sldMk cId="2603949757" sldId="394"/>
            <ac:spMk id="36" creationId="{AAA7AB09-557C-41AD-9113-FF9F68FA1035}"/>
          </ac:spMkLst>
        </pc:spChg>
        <pc:spChg chg="del">
          <ac:chgData name="Seydou Guindo" userId="c30e3346d7c2d062" providerId="LiveId" clId="{BA8B9EEC-1F6E-4EC7-B3B1-AB4427FA6785}" dt="2022-04-11T21:34:33.377" v="57"/>
          <ac:spMkLst>
            <pc:docMk/>
            <pc:sldMk cId="2603949757" sldId="394"/>
            <ac:spMk id="38" creationId="{EF99ECAA-1F11-4937-BBA6-51935AB44C9D}"/>
          </ac:spMkLst>
        </pc:spChg>
        <pc:spChg chg="del">
          <ac:chgData name="Seydou Guindo" userId="c30e3346d7c2d062" providerId="LiveId" clId="{BA8B9EEC-1F6E-4EC7-B3B1-AB4427FA6785}" dt="2022-04-11T21:34:33.377" v="57"/>
          <ac:spMkLst>
            <pc:docMk/>
            <pc:sldMk cId="2603949757" sldId="394"/>
            <ac:spMk id="46" creationId="{1DB043B4-68C6-45B9-82AC-A5800EADB8DB}"/>
          </ac:spMkLst>
        </pc:spChg>
        <pc:spChg chg="del">
          <ac:chgData name="Seydou Guindo" userId="c30e3346d7c2d062" providerId="LiveId" clId="{BA8B9EEC-1F6E-4EC7-B3B1-AB4427FA6785}" dt="2022-04-11T21:34:33.377" v="57"/>
          <ac:spMkLst>
            <pc:docMk/>
            <pc:sldMk cId="2603949757" sldId="394"/>
            <ac:spMk id="48" creationId="{3C64A91D-E535-4C24-A0E3-96A3810E3FDC}"/>
          </ac:spMkLst>
        </pc:spChg>
        <pc:spChg chg="del">
          <ac:chgData name="Seydou Guindo" userId="c30e3346d7c2d062" providerId="LiveId" clId="{BA8B9EEC-1F6E-4EC7-B3B1-AB4427FA6785}" dt="2022-04-11T21:34:33.377" v="57"/>
          <ac:spMkLst>
            <pc:docMk/>
            <pc:sldMk cId="2603949757" sldId="394"/>
            <ac:spMk id="50" creationId="{26FC4867-BA3E-4F8E-AB23-684F34DF3D31}"/>
          </ac:spMkLst>
        </pc:spChg>
        <pc:grpChg chg="del">
          <ac:chgData name="Seydou Guindo" userId="c30e3346d7c2d062" providerId="LiveId" clId="{BA8B9EEC-1F6E-4EC7-B3B1-AB4427FA6785}" dt="2022-04-11T21:34:33.377" v="57"/>
          <ac:grpSpMkLst>
            <pc:docMk/>
            <pc:sldMk cId="2603949757" sldId="394"/>
            <ac:grpSpMk id="40" creationId="{79DE9FAB-6BBA-4CFE-B67D-77B47F01ECA4}"/>
          </ac:grpSpMkLst>
        </pc:grpChg>
      </pc:sldChg>
      <pc:sldChg chg="delSp add del setBg delDesignElem">
        <pc:chgData name="Seydou Guindo" userId="c30e3346d7c2d062" providerId="LiveId" clId="{BA8B9EEC-1F6E-4EC7-B3B1-AB4427FA6785}" dt="2022-04-11T21:50:55.850" v="282" actId="47"/>
        <pc:sldMkLst>
          <pc:docMk/>
          <pc:sldMk cId="1360873945" sldId="395"/>
        </pc:sldMkLst>
        <pc:spChg chg="del">
          <ac:chgData name="Seydou Guindo" userId="c30e3346d7c2d062" providerId="LiveId" clId="{BA8B9EEC-1F6E-4EC7-B3B1-AB4427FA6785}" dt="2022-04-11T21:34:33.529" v="59"/>
          <ac:spMkLst>
            <pc:docMk/>
            <pc:sldMk cId="1360873945" sldId="395"/>
            <ac:spMk id="34" creationId="{82184FF4-7029-4ED7-813A-192E60608764}"/>
          </ac:spMkLst>
        </pc:spChg>
        <pc:spChg chg="del">
          <ac:chgData name="Seydou Guindo" userId="c30e3346d7c2d062" providerId="LiveId" clId="{BA8B9EEC-1F6E-4EC7-B3B1-AB4427FA6785}" dt="2022-04-11T21:34:33.529" v="59"/>
          <ac:spMkLst>
            <pc:docMk/>
            <pc:sldMk cId="1360873945" sldId="395"/>
            <ac:spMk id="36" creationId="{AAA7AB09-557C-41AD-9113-FF9F68FA1035}"/>
          </ac:spMkLst>
        </pc:spChg>
        <pc:spChg chg="del">
          <ac:chgData name="Seydou Guindo" userId="c30e3346d7c2d062" providerId="LiveId" clId="{BA8B9EEC-1F6E-4EC7-B3B1-AB4427FA6785}" dt="2022-04-11T21:34:33.529" v="59"/>
          <ac:spMkLst>
            <pc:docMk/>
            <pc:sldMk cId="1360873945" sldId="395"/>
            <ac:spMk id="38" creationId="{EF99ECAA-1F11-4937-BBA6-51935AB44C9D}"/>
          </ac:spMkLst>
        </pc:spChg>
        <pc:spChg chg="del">
          <ac:chgData name="Seydou Guindo" userId="c30e3346d7c2d062" providerId="LiveId" clId="{BA8B9EEC-1F6E-4EC7-B3B1-AB4427FA6785}" dt="2022-04-11T21:34:33.529" v="59"/>
          <ac:spMkLst>
            <pc:docMk/>
            <pc:sldMk cId="1360873945" sldId="395"/>
            <ac:spMk id="46" creationId="{1DB043B4-68C6-45B9-82AC-A5800EADB8DB}"/>
          </ac:spMkLst>
        </pc:spChg>
        <pc:spChg chg="del">
          <ac:chgData name="Seydou Guindo" userId="c30e3346d7c2d062" providerId="LiveId" clId="{BA8B9EEC-1F6E-4EC7-B3B1-AB4427FA6785}" dt="2022-04-11T21:34:33.529" v="59"/>
          <ac:spMkLst>
            <pc:docMk/>
            <pc:sldMk cId="1360873945" sldId="395"/>
            <ac:spMk id="48" creationId="{3C64A91D-E535-4C24-A0E3-96A3810E3FDC}"/>
          </ac:spMkLst>
        </pc:spChg>
        <pc:spChg chg="del">
          <ac:chgData name="Seydou Guindo" userId="c30e3346d7c2d062" providerId="LiveId" clId="{BA8B9EEC-1F6E-4EC7-B3B1-AB4427FA6785}" dt="2022-04-11T21:34:33.529" v="59"/>
          <ac:spMkLst>
            <pc:docMk/>
            <pc:sldMk cId="1360873945" sldId="395"/>
            <ac:spMk id="50" creationId="{26FC4867-BA3E-4F8E-AB23-684F34DF3D31}"/>
          </ac:spMkLst>
        </pc:spChg>
        <pc:grpChg chg="del">
          <ac:chgData name="Seydou Guindo" userId="c30e3346d7c2d062" providerId="LiveId" clId="{BA8B9EEC-1F6E-4EC7-B3B1-AB4427FA6785}" dt="2022-04-11T21:34:33.529" v="59"/>
          <ac:grpSpMkLst>
            <pc:docMk/>
            <pc:sldMk cId="1360873945" sldId="395"/>
            <ac:grpSpMk id="40" creationId="{79DE9FAB-6BBA-4CFE-B67D-77B47F01ECA4}"/>
          </ac:grpSpMkLst>
        </pc:grpChg>
      </pc:sldChg>
      <pc:sldChg chg="addSp delSp modSp add del mod">
        <pc:chgData name="Seydou Guindo" userId="c30e3346d7c2d062" providerId="LiveId" clId="{BA8B9EEC-1F6E-4EC7-B3B1-AB4427FA6785}" dt="2022-04-11T21:53:38.551" v="313" actId="47"/>
        <pc:sldMkLst>
          <pc:docMk/>
          <pc:sldMk cId="3279287972" sldId="395"/>
        </pc:sldMkLst>
        <pc:spChg chg="del">
          <ac:chgData name="Seydou Guindo" userId="c30e3346d7c2d062" providerId="LiveId" clId="{BA8B9EEC-1F6E-4EC7-B3B1-AB4427FA6785}" dt="2022-04-11T21:51:42.461" v="292" actId="478"/>
          <ac:spMkLst>
            <pc:docMk/>
            <pc:sldMk cId="3279287972" sldId="395"/>
            <ac:spMk id="2" creationId="{0046426E-F6F6-4A7C-9181-8C3090996261}"/>
          </ac:spMkLst>
        </pc:spChg>
        <pc:spChg chg="del">
          <ac:chgData name="Seydou Guindo" userId="c30e3346d7c2d062" providerId="LiveId" clId="{BA8B9EEC-1F6E-4EC7-B3B1-AB4427FA6785}" dt="2022-04-11T21:51:42.461" v="292" actId="478"/>
          <ac:spMkLst>
            <pc:docMk/>
            <pc:sldMk cId="3279287972" sldId="395"/>
            <ac:spMk id="3" creationId="{D3B60D6F-4D0F-4D33-B2A7-159C8583FF00}"/>
          </ac:spMkLst>
        </pc:spChg>
        <pc:spChg chg="add del mod">
          <ac:chgData name="Seydou Guindo" userId="c30e3346d7c2d062" providerId="LiveId" clId="{BA8B9EEC-1F6E-4EC7-B3B1-AB4427FA6785}" dt="2022-04-11T21:51:44.439" v="293" actId="478"/>
          <ac:spMkLst>
            <pc:docMk/>
            <pc:sldMk cId="3279287972" sldId="395"/>
            <ac:spMk id="5" creationId="{6D9F8EF7-2060-46F5-8B0D-240E7310487F}"/>
          </ac:spMkLst>
        </pc:spChg>
        <pc:spChg chg="add del mod">
          <ac:chgData name="Seydou Guindo" userId="c30e3346d7c2d062" providerId="LiveId" clId="{BA8B9EEC-1F6E-4EC7-B3B1-AB4427FA6785}" dt="2022-04-11T21:51:44.439" v="293" actId="478"/>
          <ac:spMkLst>
            <pc:docMk/>
            <pc:sldMk cId="3279287972" sldId="395"/>
            <ac:spMk id="7" creationId="{9D254DBD-2BA2-4340-8006-E2D0244387D1}"/>
          </ac:spMkLst>
        </pc:spChg>
        <pc:spChg chg="add del mod">
          <ac:chgData name="Seydou Guindo" userId="c30e3346d7c2d062" providerId="LiveId" clId="{BA8B9EEC-1F6E-4EC7-B3B1-AB4427FA6785}" dt="2022-04-11T21:51:44.439" v="293" actId="478"/>
          <ac:spMkLst>
            <pc:docMk/>
            <pc:sldMk cId="3279287972" sldId="395"/>
            <ac:spMk id="9" creationId="{2A8AE917-4213-4253-B841-F10CD02623A5}"/>
          </ac:spMkLst>
        </pc:spChg>
        <pc:spChg chg="del">
          <ac:chgData name="Seydou Guindo" userId="c30e3346d7c2d062" providerId="LiveId" clId="{BA8B9EEC-1F6E-4EC7-B3B1-AB4427FA6785}" dt="2022-04-11T21:51:42.461" v="292" actId="478"/>
          <ac:spMkLst>
            <pc:docMk/>
            <pc:sldMk cId="3279287972" sldId="395"/>
            <ac:spMk id="13" creationId="{915FE2C5-E66A-4405-B19E-2C5C546C98E4}"/>
          </ac:spMkLst>
        </pc:spChg>
        <pc:spChg chg="del">
          <ac:chgData name="Seydou Guindo" userId="c30e3346d7c2d062" providerId="LiveId" clId="{BA8B9EEC-1F6E-4EC7-B3B1-AB4427FA6785}" dt="2022-04-11T21:51:42.461" v="292" actId="478"/>
          <ac:spMkLst>
            <pc:docMk/>
            <pc:sldMk cId="3279287972" sldId="395"/>
            <ac:spMk id="14" creationId="{B01DF4D0-78BC-4C8C-9570-26F0B225433A}"/>
          </ac:spMkLst>
        </pc:spChg>
        <pc:spChg chg="del">
          <ac:chgData name="Seydou Guindo" userId="c30e3346d7c2d062" providerId="LiveId" clId="{BA8B9EEC-1F6E-4EC7-B3B1-AB4427FA6785}" dt="2022-04-11T21:51:42.461" v="292" actId="478"/>
          <ac:spMkLst>
            <pc:docMk/>
            <pc:sldMk cId="3279287972" sldId="395"/>
            <ac:spMk id="15" creationId="{3B199C97-F175-437D-8311-DB662925C063}"/>
          </ac:spMkLst>
        </pc:spChg>
        <pc:spChg chg="add del mod">
          <ac:chgData name="Seydou Guindo" userId="c30e3346d7c2d062" providerId="LiveId" clId="{BA8B9EEC-1F6E-4EC7-B3B1-AB4427FA6785}" dt="2022-04-11T21:51:44.439" v="293" actId="478"/>
          <ac:spMkLst>
            <pc:docMk/>
            <pc:sldMk cId="3279287972" sldId="395"/>
            <ac:spMk id="16" creationId="{73E81AFA-91C6-452B-BE1C-42685D5B9650}"/>
          </ac:spMkLst>
        </pc:spChg>
        <pc:picChg chg="del">
          <ac:chgData name="Seydou Guindo" userId="c30e3346d7c2d062" providerId="LiveId" clId="{BA8B9EEC-1F6E-4EC7-B3B1-AB4427FA6785}" dt="2022-04-11T21:51:42.461" v="292" actId="478"/>
          <ac:picMkLst>
            <pc:docMk/>
            <pc:sldMk cId="3279287972" sldId="395"/>
            <ac:picMk id="10" creationId="{71F862F9-0E8A-4DB9-8083-1C3AA6E5D777}"/>
          </ac:picMkLst>
        </pc:picChg>
        <pc:picChg chg="del">
          <ac:chgData name="Seydou Guindo" userId="c30e3346d7c2d062" providerId="LiveId" clId="{BA8B9EEC-1F6E-4EC7-B3B1-AB4427FA6785}" dt="2022-04-11T21:51:42.461" v="292" actId="478"/>
          <ac:picMkLst>
            <pc:docMk/>
            <pc:sldMk cId="3279287972" sldId="395"/>
            <ac:picMk id="12" creationId="{A63F39B9-0715-40B5-8ECB-9B983F99C690}"/>
          </ac:picMkLst>
        </pc:picChg>
      </pc:sldChg>
      <pc:sldChg chg="add del">
        <pc:chgData name="Seydou Guindo" userId="c30e3346d7c2d062" providerId="LiveId" clId="{BA8B9EEC-1F6E-4EC7-B3B1-AB4427FA6785}" dt="2022-04-11T21:53:39.397" v="314" actId="47"/>
        <pc:sldMkLst>
          <pc:docMk/>
          <pc:sldMk cId="687941906" sldId="396"/>
        </pc:sldMkLst>
      </pc:sldChg>
      <pc:sldChg chg="add del">
        <pc:chgData name="Seydou Guindo" userId="c30e3346d7c2d062" providerId="LiveId" clId="{BA8B9EEC-1F6E-4EC7-B3B1-AB4427FA6785}" dt="2022-04-11T21:51:39.740" v="291"/>
        <pc:sldMkLst>
          <pc:docMk/>
          <pc:sldMk cId="2492809145" sldId="396"/>
        </pc:sldMkLst>
      </pc:sldChg>
      <pc:sldChg chg="add del">
        <pc:chgData name="Seydou Guindo" userId="c30e3346d7c2d062" providerId="LiveId" clId="{BA8B9EEC-1F6E-4EC7-B3B1-AB4427FA6785}" dt="2022-04-11T21:51:56.941" v="305"/>
        <pc:sldMkLst>
          <pc:docMk/>
          <pc:sldMk cId="2855834802" sldId="396"/>
        </pc:sldMkLst>
      </pc:sldChg>
      <pc:sldChg chg="delSp add del setBg delDesignElem">
        <pc:chgData name="Seydou Guindo" userId="c30e3346d7c2d062" providerId="LiveId" clId="{BA8B9EEC-1F6E-4EC7-B3B1-AB4427FA6785}" dt="2022-04-11T21:50:56.791" v="283" actId="47"/>
        <pc:sldMkLst>
          <pc:docMk/>
          <pc:sldMk cId="3989131409" sldId="396"/>
        </pc:sldMkLst>
        <pc:spChg chg="del">
          <ac:chgData name="Seydou Guindo" userId="c30e3346d7c2d062" providerId="LiveId" clId="{BA8B9EEC-1F6E-4EC7-B3B1-AB4427FA6785}" dt="2022-04-11T21:34:33.641" v="61"/>
          <ac:spMkLst>
            <pc:docMk/>
            <pc:sldMk cId="3989131409" sldId="396"/>
            <ac:spMk id="34" creationId="{82184FF4-7029-4ED7-813A-192E60608764}"/>
          </ac:spMkLst>
        </pc:spChg>
        <pc:spChg chg="del">
          <ac:chgData name="Seydou Guindo" userId="c30e3346d7c2d062" providerId="LiveId" clId="{BA8B9EEC-1F6E-4EC7-B3B1-AB4427FA6785}" dt="2022-04-11T21:34:33.641" v="61"/>
          <ac:spMkLst>
            <pc:docMk/>
            <pc:sldMk cId="3989131409" sldId="396"/>
            <ac:spMk id="36" creationId="{AAA7AB09-557C-41AD-9113-FF9F68FA1035}"/>
          </ac:spMkLst>
        </pc:spChg>
        <pc:spChg chg="del">
          <ac:chgData name="Seydou Guindo" userId="c30e3346d7c2d062" providerId="LiveId" clId="{BA8B9EEC-1F6E-4EC7-B3B1-AB4427FA6785}" dt="2022-04-11T21:34:33.641" v="61"/>
          <ac:spMkLst>
            <pc:docMk/>
            <pc:sldMk cId="3989131409" sldId="396"/>
            <ac:spMk id="38" creationId="{EF99ECAA-1F11-4937-BBA6-51935AB44C9D}"/>
          </ac:spMkLst>
        </pc:spChg>
        <pc:spChg chg="del">
          <ac:chgData name="Seydou Guindo" userId="c30e3346d7c2d062" providerId="LiveId" clId="{BA8B9EEC-1F6E-4EC7-B3B1-AB4427FA6785}" dt="2022-04-11T21:34:33.641" v="61"/>
          <ac:spMkLst>
            <pc:docMk/>
            <pc:sldMk cId="3989131409" sldId="396"/>
            <ac:spMk id="46" creationId="{1DB043B4-68C6-45B9-82AC-A5800EADB8DB}"/>
          </ac:spMkLst>
        </pc:spChg>
        <pc:spChg chg="del">
          <ac:chgData name="Seydou Guindo" userId="c30e3346d7c2d062" providerId="LiveId" clId="{BA8B9EEC-1F6E-4EC7-B3B1-AB4427FA6785}" dt="2022-04-11T21:34:33.641" v="61"/>
          <ac:spMkLst>
            <pc:docMk/>
            <pc:sldMk cId="3989131409" sldId="396"/>
            <ac:spMk id="48" creationId="{3C64A91D-E535-4C24-A0E3-96A3810E3FDC}"/>
          </ac:spMkLst>
        </pc:spChg>
        <pc:spChg chg="del">
          <ac:chgData name="Seydou Guindo" userId="c30e3346d7c2d062" providerId="LiveId" clId="{BA8B9EEC-1F6E-4EC7-B3B1-AB4427FA6785}" dt="2022-04-11T21:34:33.641" v="61"/>
          <ac:spMkLst>
            <pc:docMk/>
            <pc:sldMk cId="3989131409" sldId="396"/>
            <ac:spMk id="50" creationId="{26FC4867-BA3E-4F8E-AB23-684F34DF3D31}"/>
          </ac:spMkLst>
        </pc:spChg>
        <pc:grpChg chg="del">
          <ac:chgData name="Seydou Guindo" userId="c30e3346d7c2d062" providerId="LiveId" clId="{BA8B9EEC-1F6E-4EC7-B3B1-AB4427FA6785}" dt="2022-04-11T21:34:33.641" v="61"/>
          <ac:grpSpMkLst>
            <pc:docMk/>
            <pc:sldMk cId="3989131409" sldId="396"/>
            <ac:grpSpMk id="40" creationId="{79DE9FAB-6BBA-4CFE-B67D-77B47F01ECA4}"/>
          </ac:grpSpMkLst>
        </pc:grpChg>
      </pc:sldChg>
      <pc:sldChg chg="add del">
        <pc:chgData name="Seydou Guindo" userId="c30e3346d7c2d062" providerId="LiveId" clId="{BA8B9EEC-1F6E-4EC7-B3B1-AB4427FA6785}" dt="2022-04-11T21:51:56.732" v="304"/>
        <pc:sldMkLst>
          <pc:docMk/>
          <pc:sldMk cId="134890451" sldId="397"/>
        </pc:sldMkLst>
      </pc:sldChg>
      <pc:sldChg chg="add del">
        <pc:chgData name="Seydou Guindo" userId="c30e3346d7c2d062" providerId="LiveId" clId="{BA8B9EEC-1F6E-4EC7-B3B1-AB4427FA6785}" dt="2022-04-11T21:51:39.212" v="290"/>
        <pc:sldMkLst>
          <pc:docMk/>
          <pc:sldMk cId="1364304954" sldId="397"/>
        </pc:sldMkLst>
      </pc:sldChg>
      <pc:sldChg chg="addSp delSp modSp add mod">
        <pc:chgData name="Seydou Guindo" userId="c30e3346d7c2d062" providerId="LiveId" clId="{BA8B9EEC-1F6E-4EC7-B3B1-AB4427FA6785}" dt="2022-04-11T23:40:05.600" v="1456" actId="1076"/>
        <pc:sldMkLst>
          <pc:docMk/>
          <pc:sldMk cId="1818950383" sldId="397"/>
        </pc:sldMkLst>
        <pc:picChg chg="add mod">
          <ac:chgData name="Seydou Guindo" userId="c30e3346d7c2d062" providerId="LiveId" clId="{BA8B9EEC-1F6E-4EC7-B3B1-AB4427FA6785}" dt="2022-04-11T23:40:05.600" v="1456" actId="1076"/>
          <ac:picMkLst>
            <pc:docMk/>
            <pc:sldMk cId="1818950383" sldId="397"/>
            <ac:picMk id="3" creationId="{62F41BE3-27E5-4BB2-A21D-986367272028}"/>
          </ac:picMkLst>
        </pc:picChg>
        <pc:picChg chg="add del mod">
          <ac:chgData name="Seydou Guindo" userId="c30e3346d7c2d062" providerId="LiveId" clId="{BA8B9EEC-1F6E-4EC7-B3B1-AB4427FA6785}" dt="2022-04-11T22:19:10.459" v="734"/>
          <ac:picMkLst>
            <pc:docMk/>
            <pc:sldMk cId="1818950383" sldId="397"/>
            <ac:picMk id="5" creationId="{390EBEE7-AAC9-4241-A796-5EEE86B64EAF}"/>
          </ac:picMkLst>
        </pc:picChg>
        <pc:picChg chg="add mod ord">
          <ac:chgData name="Seydou Guindo" userId="c30e3346d7c2d062" providerId="LiveId" clId="{BA8B9EEC-1F6E-4EC7-B3B1-AB4427FA6785}" dt="2022-04-11T22:19:22.643" v="738" actId="167"/>
          <ac:picMkLst>
            <pc:docMk/>
            <pc:sldMk cId="1818950383" sldId="397"/>
            <ac:picMk id="7" creationId="{AEE39082-87B6-4809-9512-2BED0B80B7B5}"/>
          </ac:picMkLst>
        </pc:picChg>
      </pc:sldChg>
      <pc:sldChg chg="add del">
        <pc:chgData name="Seydou Guindo" userId="c30e3346d7c2d062" providerId="LiveId" clId="{BA8B9EEC-1F6E-4EC7-B3B1-AB4427FA6785}" dt="2022-04-11T21:51:38.989" v="289"/>
        <pc:sldMkLst>
          <pc:docMk/>
          <pc:sldMk cId="1522501211" sldId="398"/>
        </pc:sldMkLst>
      </pc:sldChg>
      <pc:sldChg chg="addSp delSp modSp add del mod">
        <pc:chgData name="Seydou Guindo" userId="c30e3346d7c2d062" providerId="LiveId" clId="{BA8B9EEC-1F6E-4EC7-B3B1-AB4427FA6785}" dt="2022-04-11T22:38:44.463" v="1298" actId="47"/>
        <pc:sldMkLst>
          <pc:docMk/>
          <pc:sldMk cId="2704434016" sldId="398"/>
        </pc:sldMkLst>
        <pc:picChg chg="add del mod">
          <ac:chgData name="Seydou Guindo" userId="c30e3346d7c2d062" providerId="LiveId" clId="{BA8B9EEC-1F6E-4EC7-B3B1-AB4427FA6785}" dt="2022-04-11T22:19:33.930" v="746"/>
          <ac:picMkLst>
            <pc:docMk/>
            <pc:sldMk cId="2704434016" sldId="398"/>
            <ac:picMk id="3" creationId="{657E8384-3BEA-45DB-BB72-C11172C069CB}"/>
          </ac:picMkLst>
        </pc:picChg>
        <pc:picChg chg="add mod">
          <ac:chgData name="Seydou Guindo" userId="c30e3346d7c2d062" providerId="LiveId" clId="{BA8B9EEC-1F6E-4EC7-B3B1-AB4427FA6785}" dt="2022-04-11T22:19:42.340" v="749" actId="962"/>
          <ac:picMkLst>
            <pc:docMk/>
            <pc:sldMk cId="2704434016" sldId="398"/>
            <ac:picMk id="5" creationId="{BDA2ED80-0ABF-47CD-89C2-9FCFAA57A36C}"/>
          </ac:picMkLst>
        </pc:picChg>
      </pc:sldChg>
      <pc:sldChg chg="add del">
        <pc:chgData name="Seydou Guindo" userId="c30e3346d7c2d062" providerId="LiveId" clId="{BA8B9EEC-1F6E-4EC7-B3B1-AB4427FA6785}" dt="2022-04-11T21:51:56.471" v="303"/>
        <pc:sldMkLst>
          <pc:docMk/>
          <pc:sldMk cId="4097916397" sldId="398"/>
        </pc:sldMkLst>
      </pc:sldChg>
      <pc:sldChg chg="addSp delSp modSp add mod">
        <pc:chgData name="Seydou Guindo" userId="c30e3346d7c2d062" providerId="LiveId" clId="{BA8B9EEC-1F6E-4EC7-B3B1-AB4427FA6785}" dt="2022-04-11T22:14:03.808" v="696" actId="1076"/>
        <pc:sldMkLst>
          <pc:docMk/>
          <pc:sldMk cId="1608857344" sldId="399"/>
        </pc:sldMkLst>
        <pc:spChg chg="add del mod">
          <ac:chgData name="Seydou Guindo" userId="c30e3346d7c2d062" providerId="LiveId" clId="{BA8B9EEC-1F6E-4EC7-B3B1-AB4427FA6785}" dt="2022-04-11T22:10:54.386" v="583"/>
          <ac:spMkLst>
            <pc:docMk/>
            <pc:sldMk cId="1608857344" sldId="399"/>
            <ac:spMk id="6" creationId="{47EE8A0D-F3E7-430A-A26B-D4E1A2EB3C47}"/>
          </ac:spMkLst>
        </pc:spChg>
        <pc:spChg chg="add mod">
          <ac:chgData name="Seydou Guindo" userId="c30e3346d7c2d062" providerId="LiveId" clId="{BA8B9EEC-1F6E-4EC7-B3B1-AB4427FA6785}" dt="2022-04-11T22:13:59.926" v="693" actId="1076"/>
          <ac:spMkLst>
            <pc:docMk/>
            <pc:sldMk cId="1608857344" sldId="399"/>
            <ac:spMk id="7" creationId="{CEDDF387-B9B4-4125-B266-24DD4290C427}"/>
          </ac:spMkLst>
        </pc:spChg>
        <pc:spChg chg="add mod">
          <ac:chgData name="Seydou Guindo" userId="c30e3346d7c2d062" providerId="LiveId" clId="{BA8B9EEC-1F6E-4EC7-B3B1-AB4427FA6785}" dt="2022-04-11T22:14:02.185" v="694" actId="1076"/>
          <ac:spMkLst>
            <pc:docMk/>
            <pc:sldMk cId="1608857344" sldId="399"/>
            <ac:spMk id="8" creationId="{034EB6D9-D7F4-4471-B85E-1EBE3BB4B271}"/>
          </ac:spMkLst>
        </pc:spChg>
        <pc:picChg chg="mod">
          <ac:chgData name="Seydou Guindo" userId="c30e3346d7c2d062" providerId="LiveId" clId="{BA8B9EEC-1F6E-4EC7-B3B1-AB4427FA6785}" dt="2022-04-11T22:13:58.217" v="692" actId="1076"/>
          <ac:picMkLst>
            <pc:docMk/>
            <pc:sldMk cId="1608857344" sldId="399"/>
            <ac:picMk id="2" creationId="{5A65149A-8737-E8EA-313F-BE343129D2BB}"/>
          </ac:picMkLst>
        </pc:picChg>
        <pc:picChg chg="add del mod">
          <ac:chgData name="Seydou Guindo" userId="c30e3346d7c2d062" providerId="LiveId" clId="{BA8B9EEC-1F6E-4EC7-B3B1-AB4427FA6785}" dt="2022-04-11T21:58:56.847" v="380" actId="478"/>
          <ac:picMkLst>
            <pc:docMk/>
            <pc:sldMk cId="1608857344" sldId="399"/>
            <ac:picMk id="3" creationId="{C0B29A46-C25A-484C-95E7-FBA5CA7EF724}"/>
          </ac:picMkLst>
        </pc:picChg>
        <pc:picChg chg="mod">
          <ac:chgData name="Seydou Guindo" userId="c30e3346d7c2d062" providerId="LiveId" clId="{BA8B9EEC-1F6E-4EC7-B3B1-AB4427FA6785}" dt="2022-04-11T22:14:03.808" v="696" actId="1076"/>
          <ac:picMkLst>
            <pc:docMk/>
            <pc:sldMk cId="1608857344" sldId="399"/>
            <ac:picMk id="4" creationId="{D0C1785F-A432-858D-B72C-AAD844AE0009}"/>
          </ac:picMkLst>
        </pc:picChg>
        <pc:picChg chg="add del mod">
          <ac:chgData name="Seydou Guindo" userId="c30e3346d7c2d062" providerId="LiveId" clId="{BA8B9EEC-1F6E-4EC7-B3B1-AB4427FA6785}" dt="2022-04-11T22:00:10.944" v="385" actId="478"/>
          <ac:picMkLst>
            <pc:docMk/>
            <pc:sldMk cId="1608857344" sldId="399"/>
            <ac:picMk id="5" creationId="{6D7248E6-63DA-46AD-8D5F-29ECF929B730}"/>
          </ac:picMkLst>
        </pc:picChg>
      </pc:sldChg>
      <pc:sldChg chg="add del">
        <pc:chgData name="Seydou Guindo" userId="c30e3346d7c2d062" providerId="LiveId" clId="{BA8B9EEC-1F6E-4EC7-B3B1-AB4427FA6785}" dt="2022-04-11T21:51:56.285" v="302"/>
        <pc:sldMkLst>
          <pc:docMk/>
          <pc:sldMk cId="2401365254" sldId="399"/>
        </pc:sldMkLst>
      </pc:sldChg>
      <pc:sldChg chg="addSp delSp modSp add mod">
        <pc:chgData name="Seydou Guindo" userId="c30e3346d7c2d062" providerId="LiveId" clId="{BA8B9EEC-1F6E-4EC7-B3B1-AB4427FA6785}" dt="2022-04-11T23:36:01.955" v="1449" actId="22"/>
        <pc:sldMkLst>
          <pc:docMk/>
          <pc:sldMk cId="2718499912" sldId="400"/>
        </pc:sldMkLst>
        <pc:spChg chg="add mod">
          <ac:chgData name="Seydou Guindo" userId="c30e3346d7c2d062" providerId="LiveId" clId="{BA8B9EEC-1F6E-4EC7-B3B1-AB4427FA6785}" dt="2022-04-11T22:13:38.954" v="687" actId="1076"/>
          <ac:spMkLst>
            <pc:docMk/>
            <pc:sldMk cId="2718499912" sldId="400"/>
            <ac:spMk id="5" creationId="{F5526148-3638-430A-8D6A-55E3DE87E19C}"/>
          </ac:spMkLst>
        </pc:spChg>
        <pc:spChg chg="add mod">
          <ac:chgData name="Seydou Guindo" userId="c30e3346d7c2d062" providerId="LiveId" clId="{BA8B9EEC-1F6E-4EC7-B3B1-AB4427FA6785}" dt="2022-04-11T22:12:38.621" v="657" actId="207"/>
          <ac:spMkLst>
            <pc:docMk/>
            <pc:sldMk cId="2718499912" sldId="400"/>
            <ac:spMk id="6" creationId="{EC1F16E6-DE9C-4CB7-9BB7-61F09BB555FD}"/>
          </ac:spMkLst>
        </pc:spChg>
        <pc:spChg chg="add mod">
          <ac:chgData name="Seydou Guindo" userId="c30e3346d7c2d062" providerId="LiveId" clId="{BA8B9EEC-1F6E-4EC7-B3B1-AB4427FA6785}" dt="2022-04-11T22:13:44.586" v="688" actId="1076"/>
          <ac:spMkLst>
            <pc:docMk/>
            <pc:sldMk cId="2718499912" sldId="400"/>
            <ac:spMk id="8" creationId="{B4185D4D-E8EE-4C70-BA76-390E3826AF2A}"/>
          </ac:spMkLst>
        </pc:spChg>
        <pc:spChg chg="add del">
          <ac:chgData name="Seydou Guindo" userId="c30e3346d7c2d062" providerId="LiveId" clId="{BA8B9EEC-1F6E-4EC7-B3B1-AB4427FA6785}" dt="2022-04-11T23:36:01.955" v="1449" actId="22"/>
          <ac:spMkLst>
            <pc:docMk/>
            <pc:sldMk cId="2718499912" sldId="400"/>
            <ac:spMk id="10" creationId="{7C134B75-0841-4C54-8208-36F45656EF65}"/>
          </ac:spMkLst>
        </pc:spChg>
        <pc:picChg chg="mod">
          <ac:chgData name="Seydou Guindo" userId="c30e3346d7c2d062" providerId="LiveId" clId="{BA8B9EEC-1F6E-4EC7-B3B1-AB4427FA6785}" dt="2022-04-11T22:13:54.393" v="691" actId="14100"/>
          <ac:picMkLst>
            <pc:docMk/>
            <pc:sldMk cId="2718499912" sldId="400"/>
            <ac:picMk id="2" creationId="{B99C8287-427F-C474-DB65-045CA5585034}"/>
          </ac:picMkLst>
        </pc:picChg>
        <pc:picChg chg="mod">
          <ac:chgData name="Seydou Guindo" userId="c30e3346d7c2d062" providerId="LiveId" clId="{BA8B9EEC-1F6E-4EC7-B3B1-AB4427FA6785}" dt="2022-04-11T22:12:42.381" v="658" actId="1076"/>
          <ac:picMkLst>
            <pc:docMk/>
            <pc:sldMk cId="2718499912" sldId="400"/>
            <ac:picMk id="3" creationId="{57CAE2B0-5FEB-D888-2890-506DB083E177}"/>
          </ac:picMkLst>
        </pc:picChg>
        <pc:picChg chg="mod">
          <ac:chgData name="Seydou Guindo" userId="c30e3346d7c2d062" providerId="LiveId" clId="{BA8B9EEC-1F6E-4EC7-B3B1-AB4427FA6785}" dt="2022-04-11T22:12:43.472" v="659" actId="1076"/>
          <ac:picMkLst>
            <pc:docMk/>
            <pc:sldMk cId="2718499912" sldId="400"/>
            <ac:picMk id="4" creationId="{C2A49BF1-7EF3-DB2F-1809-01809496F8B6}"/>
          </ac:picMkLst>
        </pc:picChg>
        <pc:picChg chg="mod">
          <ac:chgData name="Seydou Guindo" userId="c30e3346d7c2d062" providerId="LiveId" clId="{BA8B9EEC-1F6E-4EC7-B3B1-AB4427FA6785}" dt="2022-04-11T22:13:49.017" v="689" actId="1076"/>
          <ac:picMkLst>
            <pc:docMk/>
            <pc:sldMk cId="2718499912" sldId="400"/>
            <ac:picMk id="7" creationId="{B76E51B0-A71F-E816-6BE7-F5DD1F56A3D5}"/>
          </ac:picMkLst>
        </pc:picChg>
      </pc:sldChg>
      <pc:sldChg chg="add del">
        <pc:chgData name="Seydou Guindo" userId="c30e3346d7c2d062" providerId="LiveId" clId="{BA8B9EEC-1F6E-4EC7-B3B1-AB4427FA6785}" dt="2022-04-11T21:51:56.117" v="301"/>
        <pc:sldMkLst>
          <pc:docMk/>
          <pc:sldMk cId="3598830044" sldId="400"/>
        </pc:sldMkLst>
      </pc:sldChg>
      <pc:sldChg chg="add del">
        <pc:chgData name="Seydou Guindo" userId="c30e3346d7c2d062" providerId="LiveId" clId="{BA8B9EEC-1F6E-4EC7-B3B1-AB4427FA6785}" dt="2022-04-11T21:51:55.947" v="300"/>
        <pc:sldMkLst>
          <pc:docMk/>
          <pc:sldMk cId="3401682080" sldId="401"/>
        </pc:sldMkLst>
      </pc:sldChg>
      <pc:sldChg chg="add del">
        <pc:chgData name="Seydou Guindo" userId="c30e3346d7c2d062" providerId="LiveId" clId="{BA8B9EEC-1F6E-4EC7-B3B1-AB4427FA6785}" dt="2022-04-11T22:19:52.642" v="750" actId="47"/>
        <pc:sldMkLst>
          <pc:docMk/>
          <pc:sldMk cId="3772623593" sldId="401"/>
        </pc:sldMkLst>
      </pc:sldChg>
      <pc:sldChg chg="addSp delSp modSp add mod ord">
        <pc:chgData name="Seydou Guindo" userId="c30e3346d7c2d062" providerId="LiveId" clId="{BA8B9EEC-1F6E-4EC7-B3B1-AB4427FA6785}" dt="2022-04-12T12:42:51.459" v="1554" actId="1076"/>
        <pc:sldMkLst>
          <pc:docMk/>
          <pc:sldMk cId="3959916206" sldId="401"/>
        </pc:sldMkLst>
        <pc:picChg chg="add del mod">
          <ac:chgData name="Seydou Guindo" userId="c30e3346d7c2d062" providerId="LiveId" clId="{BA8B9EEC-1F6E-4EC7-B3B1-AB4427FA6785}" dt="2022-04-12T10:55:23.894" v="1489" actId="478"/>
          <ac:picMkLst>
            <pc:docMk/>
            <pc:sldMk cId="3959916206" sldId="401"/>
            <ac:picMk id="3" creationId="{D2D30752-47E8-4203-A954-0E576465B9FA}"/>
          </ac:picMkLst>
        </pc:picChg>
        <pc:picChg chg="add del mod">
          <ac:chgData name="Seydou Guindo" userId="c30e3346d7c2d062" providerId="LiveId" clId="{BA8B9EEC-1F6E-4EC7-B3B1-AB4427FA6785}" dt="2022-04-12T12:42:48.543" v="1551" actId="478"/>
          <ac:picMkLst>
            <pc:docMk/>
            <pc:sldMk cId="3959916206" sldId="401"/>
            <ac:picMk id="6" creationId="{36EDF731-3205-4151-8B24-0D2563E34250}"/>
          </ac:picMkLst>
        </pc:picChg>
        <pc:picChg chg="add mod">
          <ac:chgData name="Seydou Guindo" userId="c30e3346d7c2d062" providerId="LiveId" clId="{BA8B9EEC-1F6E-4EC7-B3B1-AB4427FA6785}" dt="2022-04-12T12:42:51.459" v="1554" actId="1076"/>
          <ac:picMkLst>
            <pc:docMk/>
            <pc:sldMk cId="3959916206" sldId="401"/>
            <ac:picMk id="8" creationId="{2D253E50-D6E9-4C1F-B591-651288CBC0CE}"/>
          </ac:picMkLst>
        </pc:picChg>
      </pc:sldChg>
      <pc:sldChg chg="add del">
        <pc:chgData name="Seydou Guindo" userId="c30e3346d7c2d062" providerId="LiveId" clId="{BA8B9EEC-1F6E-4EC7-B3B1-AB4427FA6785}" dt="2022-04-11T22:19:53.327" v="751" actId="47"/>
        <pc:sldMkLst>
          <pc:docMk/>
          <pc:sldMk cId="1893170865" sldId="402"/>
        </pc:sldMkLst>
      </pc:sldChg>
      <pc:sldChg chg="addSp delSp modSp add mod">
        <pc:chgData name="Seydou Guindo" userId="c30e3346d7c2d062" providerId="LiveId" clId="{BA8B9EEC-1F6E-4EC7-B3B1-AB4427FA6785}" dt="2022-04-12T11:46:00.347" v="1522" actId="1076"/>
        <pc:sldMkLst>
          <pc:docMk/>
          <pc:sldMk cId="2210208931" sldId="402"/>
        </pc:sldMkLst>
        <pc:spChg chg="add del mod">
          <ac:chgData name="Seydou Guindo" userId="c30e3346d7c2d062" providerId="LiveId" clId="{BA8B9EEC-1F6E-4EC7-B3B1-AB4427FA6785}" dt="2022-04-11T22:29:10.989" v="1219" actId="478"/>
          <ac:spMkLst>
            <pc:docMk/>
            <pc:sldMk cId="2210208931" sldId="402"/>
            <ac:spMk id="3" creationId="{D125B907-73EE-4B50-A65F-414BA646B8B7}"/>
          </ac:spMkLst>
        </pc:spChg>
        <pc:spChg chg="add del mod">
          <ac:chgData name="Seydou Guindo" userId="c30e3346d7c2d062" providerId="LiveId" clId="{BA8B9EEC-1F6E-4EC7-B3B1-AB4427FA6785}" dt="2022-04-11T22:29:15.658" v="1222" actId="478"/>
          <ac:spMkLst>
            <pc:docMk/>
            <pc:sldMk cId="2210208931" sldId="402"/>
            <ac:spMk id="4" creationId="{8D84A28B-7948-448A-BA30-1966605EAE6E}"/>
          </ac:spMkLst>
        </pc:spChg>
        <pc:picChg chg="add del mod modCrop">
          <ac:chgData name="Seydou Guindo" userId="c30e3346d7c2d062" providerId="LiveId" clId="{BA8B9EEC-1F6E-4EC7-B3B1-AB4427FA6785}" dt="2022-04-12T11:45:44.339" v="1517" actId="478"/>
          <ac:picMkLst>
            <pc:docMk/>
            <pc:sldMk cId="2210208931" sldId="402"/>
            <ac:picMk id="3" creationId="{7FBAA457-93AC-4424-8202-2450CD69D2A1}"/>
          </ac:picMkLst>
        </pc:picChg>
        <pc:picChg chg="add del">
          <ac:chgData name="Seydou Guindo" userId="c30e3346d7c2d062" providerId="LiveId" clId="{BA8B9EEC-1F6E-4EC7-B3B1-AB4427FA6785}" dt="2022-04-11T22:29:13.629" v="1221" actId="478"/>
          <ac:picMkLst>
            <pc:docMk/>
            <pc:sldMk cId="2210208931" sldId="402"/>
            <ac:picMk id="5" creationId="{BDA2ED80-0ABF-47CD-89C2-9FCFAA57A36C}"/>
          </ac:picMkLst>
        </pc:picChg>
        <pc:picChg chg="add mod">
          <ac:chgData name="Seydou Guindo" userId="c30e3346d7c2d062" providerId="LiveId" clId="{BA8B9EEC-1F6E-4EC7-B3B1-AB4427FA6785}" dt="2022-04-12T11:07:41.897" v="1515" actId="1076"/>
          <ac:picMkLst>
            <pc:docMk/>
            <pc:sldMk cId="2210208931" sldId="402"/>
            <ac:picMk id="6" creationId="{AA315815-374D-4BFD-89B1-D984555756F8}"/>
          </ac:picMkLst>
        </pc:picChg>
        <pc:picChg chg="add mod">
          <ac:chgData name="Seydou Guindo" userId="c30e3346d7c2d062" providerId="LiveId" clId="{BA8B9EEC-1F6E-4EC7-B3B1-AB4427FA6785}" dt="2022-04-12T11:46:00.347" v="1522" actId="1076"/>
          <ac:picMkLst>
            <pc:docMk/>
            <pc:sldMk cId="2210208931" sldId="402"/>
            <ac:picMk id="8" creationId="{89460925-0DEC-4CD6-9C07-C08AD379336A}"/>
          </ac:picMkLst>
        </pc:picChg>
      </pc:sldChg>
      <pc:sldChg chg="modSp add mod">
        <pc:chgData name="Seydou Guindo" userId="c30e3346d7c2d062" providerId="LiveId" clId="{BA8B9EEC-1F6E-4EC7-B3B1-AB4427FA6785}" dt="2022-04-12T11:49:51.211" v="1546" actId="20577"/>
        <pc:sldMkLst>
          <pc:docMk/>
          <pc:sldMk cId="3847085968" sldId="403"/>
        </pc:sldMkLst>
        <pc:spChg chg="mod">
          <ac:chgData name="Seydou Guindo" userId="c30e3346d7c2d062" providerId="LiveId" clId="{BA8B9EEC-1F6E-4EC7-B3B1-AB4427FA6785}" dt="2022-04-11T22:32:25.286" v="1293" actId="207"/>
          <ac:spMkLst>
            <pc:docMk/>
            <pc:sldMk cId="3847085968" sldId="403"/>
            <ac:spMk id="15" creationId="{40F1DF5B-353A-4270-8C10-6A1509441174}"/>
          </ac:spMkLst>
        </pc:spChg>
        <pc:spChg chg="mod">
          <ac:chgData name="Seydou Guindo" userId="c30e3346d7c2d062" providerId="LiveId" clId="{BA8B9EEC-1F6E-4EC7-B3B1-AB4427FA6785}" dt="2022-04-12T11:49:51.211" v="1546" actId="20577"/>
          <ac:spMkLst>
            <pc:docMk/>
            <pc:sldMk cId="3847085968" sldId="403"/>
            <ac:spMk id="16" creationId="{4BDCF583-1D5D-4235-97C2-39272B80A0B1}"/>
          </ac:spMkLst>
        </pc:spChg>
        <pc:picChg chg="mod">
          <ac:chgData name="Seydou Guindo" userId="c30e3346d7c2d062" providerId="LiveId" clId="{BA8B9EEC-1F6E-4EC7-B3B1-AB4427FA6785}" dt="2022-04-11T22:30:38.441" v="1279" actId="1076"/>
          <ac:picMkLst>
            <pc:docMk/>
            <pc:sldMk cId="3847085968" sldId="403"/>
            <ac:picMk id="6" creationId="{060E9038-9C4C-442F-8371-301150AE792D}"/>
          </ac:picMkLst>
        </pc:picChg>
      </pc:sldChg>
      <pc:sldChg chg="addSp delSp modSp new mod">
        <pc:chgData name="Seydou Guindo" userId="c30e3346d7c2d062" providerId="LiveId" clId="{BA8B9EEC-1F6E-4EC7-B3B1-AB4427FA6785}" dt="2022-04-11T23:37:27.126" v="1452" actId="931"/>
        <pc:sldMkLst>
          <pc:docMk/>
          <pc:sldMk cId="679795168" sldId="404"/>
        </pc:sldMkLst>
        <pc:spChg chg="del">
          <ac:chgData name="Seydou Guindo" userId="c30e3346d7c2d062" providerId="LiveId" clId="{BA8B9EEC-1F6E-4EC7-B3B1-AB4427FA6785}" dt="2022-04-11T23:36:06.384" v="1451" actId="478"/>
          <ac:spMkLst>
            <pc:docMk/>
            <pc:sldMk cId="679795168" sldId="404"/>
            <ac:spMk id="2" creationId="{D89332C8-4C2C-4F1A-844A-2EEAEC9E988D}"/>
          </ac:spMkLst>
        </pc:spChg>
        <pc:spChg chg="del">
          <ac:chgData name="Seydou Guindo" userId="c30e3346d7c2d062" providerId="LiveId" clId="{BA8B9EEC-1F6E-4EC7-B3B1-AB4427FA6785}" dt="2022-04-11T23:36:06.384" v="1451" actId="478"/>
          <ac:spMkLst>
            <pc:docMk/>
            <pc:sldMk cId="679795168" sldId="404"/>
            <ac:spMk id="3" creationId="{45F73EA9-7FBC-4450-81CC-852D80FF7A6F}"/>
          </ac:spMkLst>
        </pc:spChg>
        <pc:spChg chg="del">
          <ac:chgData name="Seydou Guindo" userId="c30e3346d7c2d062" providerId="LiveId" clId="{BA8B9EEC-1F6E-4EC7-B3B1-AB4427FA6785}" dt="2022-04-11T23:36:06.384" v="1451" actId="478"/>
          <ac:spMkLst>
            <pc:docMk/>
            <pc:sldMk cId="679795168" sldId="404"/>
            <ac:spMk id="4" creationId="{E00699A1-83E7-471B-BC8F-CA4604551B15}"/>
          </ac:spMkLst>
        </pc:spChg>
        <pc:spChg chg="del">
          <ac:chgData name="Seydou Guindo" userId="c30e3346d7c2d062" providerId="LiveId" clId="{BA8B9EEC-1F6E-4EC7-B3B1-AB4427FA6785}" dt="2022-04-11T23:36:06.384" v="1451" actId="478"/>
          <ac:spMkLst>
            <pc:docMk/>
            <pc:sldMk cId="679795168" sldId="404"/>
            <ac:spMk id="5" creationId="{FFBD127E-0B37-444C-A19A-3CA3106C136A}"/>
          </ac:spMkLst>
        </pc:spChg>
        <pc:spChg chg="del">
          <ac:chgData name="Seydou Guindo" userId="c30e3346d7c2d062" providerId="LiveId" clId="{BA8B9EEC-1F6E-4EC7-B3B1-AB4427FA6785}" dt="2022-04-11T23:36:06.384" v="1451" actId="478"/>
          <ac:spMkLst>
            <pc:docMk/>
            <pc:sldMk cId="679795168" sldId="404"/>
            <ac:spMk id="6" creationId="{475C3C7A-12EB-439C-A20F-66F183A92268}"/>
          </ac:spMkLst>
        </pc:spChg>
        <pc:spChg chg="del">
          <ac:chgData name="Seydou Guindo" userId="c30e3346d7c2d062" providerId="LiveId" clId="{BA8B9EEC-1F6E-4EC7-B3B1-AB4427FA6785}" dt="2022-04-11T23:36:06.384" v="1451" actId="478"/>
          <ac:spMkLst>
            <pc:docMk/>
            <pc:sldMk cId="679795168" sldId="404"/>
            <ac:spMk id="7" creationId="{B08C2F98-16C9-4315-BEF0-3A04544D2774}"/>
          </ac:spMkLst>
        </pc:spChg>
        <pc:spChg chg="del">
          <ac:chgData name="Seydou Guindo" userId="c30e3346d7c2d062" providerId="LiveId" clId="{BA8B9EEC-1F6E-4EC7-B3B1-AB4427FA6785}" dt="2022-04-11T23:36:06.384" v="1451" actId="478"/>
          <ac:spMkLst>
            <pc:docMk/>
            <pc:sldMk cId="679795168" sldId="404"/>
            <ac:spMk id="8" creationId="{1E44C332-D793-4CD9-BFAF-B0DB7646B237}"/>
          </ac:spMkLst>
        </pc:spChg>
        <pc:spChg chg="del">
          <ac:chgData name="Seydou Guindo" userId="c30e3346d7c2d062" providerId="LiveId" clId="{BA8B9EEC-1F6E-4EC7-B3B1-AB4427FA6785}" dt="2022-04-11T23:36:06.384" v="1451" actId="478"/>
          <ac:spMkLst>
            <pc:docMk/>
            <pc:sldMk cId="679795168" sldId="404"/>
            <ac:spMk id="9" creationId="{A2BAB0A9-A936-4B00-852F-5217D2DC2405}"/>
          </ac:spMkLst>
        </pc:spChg>
        <pc:picChg chg="add mod">
          <ac:chgData name="Seydou Guindo" userId="c30e3346d7c2d062" providerId="LiveId" clId="{BA8B9EEC-1F6E-4EC7-B3B1-AB4427FA6785}" dt="2022-04-11T23:37:27.126" v="1452" actId="931"/>
          <ac:picMkLst>
            <pc:docMk/>
            <pc:sldMk cId="679795168" sldId="404"/>
            <ac:picMk id="11" creationId="{18AECCE3-B199-4916-A078-C9FD4C861986}"/>
          </ac:picMkLst>
        </pc:picChg>
      </pc:sldChg>
      <pc:sldChg chg="new del">
        <pc:chgData name="Seydou Guindo" userId="c30e3346d7c2d062" providerId="LiveId" clId="{BA8B9EEC-1F6E-4EC7-B3B1-AB4427FA6785}" dt="2022-04-11T22:28:36.230" v="1194" actId="680"/>
        <pc:sldMkLst>
          <pc:docMk/>
          <pc:sldMk cId="2093214213" sldId="404"/>
        </pc:sldMkLst>
      </pc:sldChg>
      <pc:sldChg chg="addSp delSp modSp new mod">
        <pc:chgData name="Seydou Guindo" userId="c30e3346d7c2d062" providerId="LiveId" clId="{BA8B9EEC-1F6E-4EC7-B3B1-AB4427FA6785}" dt="2022-04-12T11:49:40.894" v="1533" actId="1076"/>
        <pc:sldMkLst>
          <pc:docMk/>
          <pc:sldMk cId="406149123" sldId="405"/>
        </pc:sldMkLst>
        <pc:spChg chg="del mod">
          <ac:chgData name="Seydou Guindo" userId="c30e3346d7c2d062" providerId="LiveId" clId="{BA8B9EEC-1F6E-4EC7-B3B1-AB4427FA6785}" dt="2022-04-12T11:49:06.008" v="1525" actId="478"/>
          <ac:spMkLst>
            <pc:docMk/>
            <pc:sldMk cId="406149123" sldId="405"/>
            <ac:spMk id="2" creationId="{6DB78058-D26A-418B-885E-F931BEB939C5}"/>
          </ac:spMkLst>
        </pc:spChg>
        <pc:spChg chg="del">
          <ac:chgData name="Seydou Guindo" userId="c30e3346d7c2d062" providerId="LiveId" clId="{BA8B9EEC-1F6E-4EC7-B3B1-AB4427FA6785}" dt="2022-04-12T11:49:06.008" v="1525" actId="478"/>
          <ac:spMkLst>
            <pc:docMk/>
            <pc:sldMk cId="406149123" sldId="405"/>
            <ac:spMk id="3" creationId="{163755A8-2823-4F30-A11E-5D26A696D77F}"/>
          </ac:spMkLst>
        </pc:spChg>
        <pc:spChg chg="del">
          <ac:chgData name="Seydou Guindo" userId="c30e3346d7c2d062" providerId="LiveId" clId="{BA8B9EEC-1F6E-4EC7-B3B1-AB4427FA6785}" dt="2022-04-12T11:49:06.008" v="1525" actId="478"/>
          <ac:spMkLst>
            <pc:docMk/>
            <pc:sldMk cId="406149123" sldId="405"/>
            <ac:spMk id="4" creationId="{AA2A6555-BCED-43E0-8C46-600650BB76C9}"/>
          </ac:spMkLst>
        </pc:spChg>
        <pc:spChg chg="del">
          <ac:chgData name="Seydou Guindo" userId="c30e3346d7c2d062" providerId="LiveId" clId="{BA8B9EEC-1F6E-4EC7-B3B1-AB4427FA6785}" dt="2022-04-12T11:49:06.008" v="1525" actId="478"/>
          <ac:spMkLst>
            <pc:docMk/>
            <pc:sldMk cId="406149123" sldId="405"/>
            <ac:spMk id="5" creationId="{E5469545-F0BE-40AE-8869-FD379E2DD9F8}"/>
          </ac:spMkLst>
        </pc:spChg>
        <pc:spChg chg="del">
          <ac:chgData name="Seydou Guindo" userId="c30e3346d7c2d062" providerId="LiveId" clId="{BA8B9EEC-1F6E-4EC7-B3B1-AB4427FA6785}" dt="2022-04-12T11:49:06.008" v="1525" actId="478"/>
          <ac:spMkLst>
            <pc:docMk/>
            <pc:sldMk cId="406149123" sldId="405"/>
            <ac:spMk id="6" creationId="{996AB7DA-1C57-4AE3-B516-6103D3890A8A}"/>
          </ac:spMkLst>
        </pc:spChg>
        <pc:spChg chg="del">
          <ac:chgData name="Seydou Guindo" userId="c30e3346d7c2d062" providerId="LiveId" clId="{BA8B9EEC-1F6E-4EC7-B3B1-AB4427FA6785}" dt="2022-04-12T11:49:06.008" v="1525" actId="478"/>
          <ac:spMkLst>
            <pc:docMk/>
            <pc:sldMk cId="406149123" sldId="405"/>
            <ac:spMk id="7" creationId="{BA1D4438-C8ED-42BB-9568-1BB8BBE3263D}"/>
          </ac:spMkLst>
        </pc:spChg>
        <pc:spChg chg="del">
          <ac:chgData name="Seydou Guindo" userId="c30e3346d7c2d062" providerId="LiveId" clId="{BA8B9EEC-1F6E-4EC7-B3B1-AB4427FA6785}" dt="2022-04-12T11:49:06.008" v="1525" actId="478"/>
          <ac:spMkLst>
            <pc:docMk/>
            <pc:sldMk cId="406149123" sldId="405"/>
            <ac:spMk id="8" creationId="{9179F321-F71F-4BFE-ACAA-E761ABFB56AD}"/>
          </ac:spMkLst>
        </pc:spChg>
        <pc:spChg chg="del">
          <ac:chgData name="Seydou Guindo" userId="c30e3346d7c2d062" providerId="LiveId" clId="{BA8B9EEC-1F6E-4EC7-B3B1-AB4427FA6785}" dt="2022-04-12T11:49:06.008" v="1525" actId="478"/>
          <ac:spMkLst>
            <pc:docMk/>
            <pc:sldMk cId="406149123" sldId="405"/>
            <ac:spMk id="9" creationId="{6585A342-70E6-4359-9BBC-1795A4728206}"/>
          </ac:spMkLst>
        </pc:spChg>
        <pc:spChg chg="add del mod">
          <ac:chgData name="Seydou Guindo" userId="c30e3346d7c2d062" providerId="LiveId" clId="{BA8B9EEC-1F6E-4EC7-B3B1-AB4427FA6785}" dt="2022-04-12T11:49:30.466" v="1528" actId="478"/>
          <ac:spMkLst>
            <pc:docMk/>
            <pc:sldMk cId="406149123" sldId="405"/>
            <ac:spMk id="11" creationId="{3710C4FF-DC46-4C1A-8D4A-612A7C0393F2}"/>
          </ac:spMkLst>
        </pc:spChg>
        <pc:picChg chg="add mod">
          <ac:chgData name="Seydou Guindo" userId="c30e3346d7c2d062" providerId="LiveId" clId="{BA8B9EEC-1F6E-4EC7-B3B1-AB4427FA6785}" dt="2022-04-12T11:49:40.894" v="1533" actId="1076"/>
          <ac:picMkLst>
            <pc:docMk/>
            <pc:sldMk cId="406149123" sldId="405"/>
            <ac:picMk id="13" creationId="{0600E291-42A4-439B-8B1C-04959CFB4BE5}"/>
          </ac:picMkLst>
        </pc:picChg>
      </pc:sldChg>
      <pc:sldChg chg="addSp delSp modSp new del mod">
        <pc:chgData name="Seydou Guindo" userId="c30e3346d7c2d062" providerId="LiveId" clId="{BA8B9EEC-1F6E-4EC7-B3B1-AB4427FA6785}" dt="2022-04-12T12:48:26.924" v="1560" actId="47"/>
        <pc:sldMkLst>
          <pc:docMk/>
          <pc:sldMk cId="4276058347" sldId="406"/>
        </pc:sldMkLst>
        <pc:spChg chg="del">
          <ac:chgData name="Seydou Guindo" userId="c30e3346d7c2d062" providerId="LiveId" clId="{BA8B9EEC-1F6E-4EC7-B3B1-AB4427FA6785}" dt="2022-04-12T12:48:07.248" v="1556" actId="478"/>
          <ac:spMkLst>
            <pc:docMk/>
            <pc:sldMk cId="4276058347" sldId="406"/>
            <ac:spMk id="2" creationId="{24EDC65A-A911-4532-8443-F1786A43614C}"/>
          </ac:spMkLst>
        </pc:spChg>
        <pc:spChg chg="del">
          <ac:chgData name="Seydou Guindo" userId="c30e3346d7c2d062" providerId="LiveId" clId="{BA8B9EEC-1F6E-4EC7-B3B1-AB4427FA6785}" dt="2022-04-12T12:48:07.248" v="1556" actId="478"/>
          <ac:spMkLst>
            <pc:docMk/>
            <pc:sldMk cId="4276058347" sldId="406"/>
            <ac:spMk id="3" creationId="{027C9582-FF33-4EDF-BBEB-2C5CDA39EE45}"/>
          </ac:spMkLst>
        </pc:spChg>
        <pc:spChg chg="del">
          <ac:chgData name="Seydou Guindo" userId="c30e3346d7c2d062" providerId="LiveId" clId="{BA8B9EEC-1F6E-4EC7-B3B1-AB4427FA6785}" dt="2022-04-12T12:48:07.248" v="1556" actId="478"/>
          <ac:spMkLst>
            <pc:docMk/>
            <pc:sldMk cId="4276058347" sldId="406"/>
            <ac:spMk id="4" creationId="{6CED7375-64C4-4113-9CBF-001BCAF12E34}"/>
          </ac:spMkLst>
        </pc:spChg>
        <pc:spChg chg="del">
          <ac:chgData name="Seydou Guindo" userId="c30e3346d7c2d062" providerId="LiveId" clId="{BA8B9EEC-1F6E-4EC7-B3B1-AB4427FA6785}" dt="2022-04-12T12:48:07.248" v="1556" actId="478"/>
          <ac:spMkLst>
            <pc:docMk/>
            <pc:sldMk cId="4276058347" sldId="406"/>
            <ac:spMk id="5" creationId="{B7A212FB-B1D7-40A1-887C-8FD0ACC6EB12}"/>
          </ac:spMkLst>
        </pc:spChg>
        <pc:spChg chg="del">
          <ac:chgData name="Seydou Guindo" userId="c30e3346d7c2d062" providerId="LiveId" clId="{BA8B9EEC-1F6E-4EC7-B3B1-AB4427FA6785}" dt="2022-04-12T12:48:07.248" v="1556" actId="478"/>
          <ac:spMkLst>
            <pc:docMk/>
            <pc:sldMk cId="4276058347" sldId="406"/>
            <ac:spMk id="6" creationId="{A7E6F7E6-E297-461A-87F7-64827B1F87A6}"/>
          </ac:spMkLst>
        </pc:spChg>
        <pc:spChg chg="del">
          <ac:chgData name="Seydou Guindo" userId="c30e3346d7c2d062" providerId="LiveId" clId="{BA8B9EEC-1F6E-4EC7-B3B1-AB4427FA6785}" dt="2022-04-12T12:48:07.248" v="1556" actId="478"/>
          <ac:spMkLst>
            <pc:docMk/>
            <pc:sldMk cId="4276058347" sldId="406"/>
            <ac:spMk id="7" creationId="{63469A6D-9265-485A-B51D-B8F3518FFE4D}"/>
          </ac:spMkLst>
        </pc:spChg>
        <pc:spChg chg="del">
          <ac:chgData name="Seydou Guindo" userId="c30e3346d7c2d062" providerId="LiveId" clId="{BA8B9EEC-1F6E-4EC7-B3B1-AB4427FA6785}" dt="2022-04-12T12:48:07.248" v="1556" actId="478"/>
          <ac:spMkLst>
            <pc:docMk/>
            <pc:sldMk cId="4276058347" sldId="406"/>
            <ac:spMk id="8" creationId="{AD6ADB15-593E-4511-9711-12D7BEE5DF1D}"/>
          </ac:spMkLst>
        </pc:spChg>
        <pc:spChg chg="del">
          <ac:chgData name="Seydou Guindo" userId="c30e3346d7c2d062" providerId="LiveId" clId="{BA8B9EEC-1F6E-4EC7-B3B1-AB4427FA6785}" dt="2022-04-12T12:48:07.248" v="1556" actId="478"/>
          <ac:spMkLst>
            <pc:docMk/>
            <pc:sldMk cId="4276058347" sldId="406"/>
            <ac:spMk id="9" creationId="{B2C19DE5-BCCC-4451-8E0B-CD4B2F4BFA95}"/>
          </ac:spMkLst>
        </pc:spChg>
        <pc:picChg chg="add mod">
          <ac:chgData name="Seydou Guindo" userId="c30e3346d7c2d062" providerId="LiveId" clId="{BA8B9EEC-1F6E-4EC7-B3B1-AB4427FA6785}" dt="2022-04-12T12:48:10.817" v="1559" actId="1076"/>
          <ac:picMkLst>
            <pc:docMk/>
            <pc:sldMk cId="4276058347" sldId="406"/>
            <ac:picMk id="11" creationId="{4B9A5D12-9D99-49BD-94E0-ACDF20ECAB6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901395-E085-4F4B-8480-0D4D51470E22}" type="datetime1">
              <a:rPr lang="fr-FR" smtClean="0"/>
              <a:t>12/04/2022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6A5458-2F44-415F-9D8B-C167BD79D5BC}" type="datetime1">
              <a:rPr lang="fr-FR" smtClean="0"/>
              <a:t>12/04/2022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0A24FE-7EA0-4AB7-A794-AF7E7158E8D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B27F4A-103A-4702-9921-7D4D4413A207}" type="datetime1">
              <a:rPr lang="fr-FR" smtClean="0"/>
              <a:t>12/04/2022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E3413-84A0-4925-8CDF-CE6073A5BA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B7A8FB-7901-4DF3-B54B-C6EDC2D5EC05}" type="datetime1">
              <a:rPr lang="fr-FR" smtClean="0"/>
              <a:t>12/04/2022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DHCP : Le protocole DHCP (Dynamic Host Configuration Protocol) est un protocole client/serveur qui fournit automatiquement un hôte IP (Internet Protocol) avec son adresse IP et</a:t>
            </a:r>
          </a:p>
          <a:p>
            <a:r>
              <a:rPr lang="fr-FR" dirty="0"/>
              <a:t> d’autres informations de configuration associées, telles que le masque de sous-réseau et la passerelle par défaut. </a:t>
            </a:r>
          </a:p>
          <a:p>
            <a:r>
              <a:rPr lang="fr-FR" dirty="0"/>
              <a:t>Les RFC 2131 et 2132 définissent DHCP comme norme IETF (Internet Engineering </a:t>
            </a:r>
            <a:r>
              <a:rPr lang="fr-FR" dirty="0" err="1"/>
              <a:t>Task</a:t>
            </a:r>
            <a:r>
              <a:rPr lang="fr-FR" dirty="0"/>
              <a:t> Force) basée sur le protocole Bootstrap (BOOTP),</a:t>
            </a:r>
          </a:p>
          <a:p>
            <a:r>
              <a:rPr lang="fr-FR" dirty="0"/>
              <a:t>un protocole avec lequel DHCP partage de nombreux détails d’implémentation. DHCP permet aux hôtes d’obtenir les informations de configuration TCP/IP requises à partir d’un serveur DHCP.</a:t>
            </a:r>
          </a:p>
          <a:p>
            <a:r>
              <a:rPr lang="fr-FR" dirty="0"/>
              <a:t>Quand les </a:t>
            </a:r>
            <a:r>
              <a:rPr lang="fr-FR" dirty="0" err="1"/>
              <a:t>raspberry</a:t>
            </a:r>
            <a:r>
              <a:rPr lang="fr-FR" dirty="0"/>
              <a:t> se connectent au serveur, celui-ci leur fourni une adresse unique grâce au protocole DHCP. Nous avons exécuter un GIT qui a changé les fichiers comme interfaces, </a:t>
            </a:r>
            <a:r>
              <a:rPr lang="fr-FR" dirty="0" err="1"/>
              <a:t>dhcp.conf</a:t>
            </a:r>
            <a:r>
              <a:rPr lang="fr-FR" dirty="0"/>
              <a:t>, </a:t>
            </a:r>
            <a:r>
              <a:rPr lang="fr-FR" dirty="0" err="1"/>
              <a:t>hostapd.conf</a:t>
            </a:r>
            <a:r>
              <a:rPr lang="fr-FR" dirty="0"/>
              <a:t>, etc...</a:t>
            </a:r>
          </a:p>
          <a:p>
            <a:endParaRPr lang="fr-FR" dirty="0"/>
          </a:p>
          <a:p>
            <a:r>
              <a:rPr lang="fr-FR" dirty="0"/>
              <a:t>- Architecture Client-Serveur :</a:t>
            </a:r>
          </a:p>
          <a:p>
            <a:r>
              <a:rPr lang="fr-FR" dirty="0"/>
              <a:t>Le protocole ou environnement Client–Serveur </a:t>
            </a:r>
          </a:p>
          <a:p>
            <a:r>
              <a:rPr lang="fr-FR" dirty="0"/>
              <a:t>désigne un mode de transaction entre plusieurs programmes ou processus : </a:t>
            </a:r>
          </a:p>
          <a:p>
            <a:r>
              <a:rPr lang="fr-FR" dirty="0"/>
              <a:t>l'un, qualifié de client, envoie des requêtes ; </a:t>
            </a:r>
          </a:p>
          <a:p>
            <a:r>
              <a:rPr lang="fr-FR" dirty="0"/>
              <a:t>l'autre, qualifié de serveur, attend les requêtes des clients et y répond. </a:t>
            </a:r>
          </a:p>
          <a:p>
            <a:r>
              <a:rPr lang="fr-FR" dirty="0"/>
              <a:t>Le serveur offre ici un service au client.</a:t>
            </a:r>
          </a:p>
          <a:p>
            <a:endParaRPr lang="fr-FR" dirty="0"/>
          </a:p>
          <a:p>
            <a:r>
              <a:rPr lang="fr-FR" dirty="0"/>
              <a:t>- Socket :</a:t>
            </a:r>
          </a:p>
          <a:p>
            <a:r>
              <a:rPr lang="fr-FR" dirty="0"/>
              <a:t>(Informatique) En Unix, modèle permettant la communication inter processus (IPC) afin de permettre à divers processus de communiquer aussi bien sur une même machine qu'à travers un réseau TCP/IP. </a:t>
            </a:r>
          </a:p>
          <a:p>
            <a:r>
              <a:rPr lang="fr-FR" dirty="0"/>
              <a:t>(Réseaux informatiques) Dans le contexte des logiciels, on peut le traduire par « connecteur réseau ».</a:t>
            </a:r>
          </a:p>
          <a:p>
            <a:endParaRPr lang="fr-FR" dirty="0"/>
          </a:p>
          <a:p>
            <a:r>
              <a:rPr lang="fr-FR" dirty="0"/>
              <a:t>- Port : </a:t>
            </a:r>
          </a:p>
          <a:p>
            <a:r>
              <a:rPr lang="fr-FR" dirty="0"/>
              <a:t>Un port réseau est une construction logicielle spécifique à un processus ou à une application servant de point de terminaison de communication, </a:t>
            </a:r>
          </a:p>
          <a:p>
            <a:r>
              <a:rPr lang="fr-FR" dirty="0"/>
              <a:t>qui est utilisée par les protocoles de la couche de transport de la suite de protocoles Internet, tels que le protocole UDP (User Diagram Protocol) et le protocole TCP</a:t>
            </a:r>
          </a:p>
          <a:p>
            <a:endParaRPr lang="fr-FR" dirty="0"/>
          </a:p>
          <a:p>
            <a:r>
              <a:rPr lang="fr-FR" dirty="0"/>
              <a:t>- Adresse IP : </a:t>
            </a:r>
          </a:p>
          <a:p>
            <a:r>
              <a:rPr lang="fr-FR" dirty="0"/>
              <a:t>L'adresse IP (Internet Protocol) désigne un numéro unique attribué de manière provisoire ou durable à un ordinateur connecté à un réseau informatique qui utilise l'internet protocole.</a:t>
            </a:r>
          </a:p>
          <a:p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Wi-fi</a:t>
            </a:r>
            <a:r>
              <a:rPr lang="fr-FR" dirty="0"/>
              <a:t> ad hoc : </a:t>
            </a:r>
          </a:p>
          <a:p>
            <a:r>
              <a:rPr lang="fr-FR" dirty="0"/>
              <a:t>Un réseau sans fil ad hoc ou WANET ou MANET est un type de réseau sans fil décentralisé. </a:t>
            </a:r>
          </a:p>
          <a:p>
            <a:r>
              <a:rPr lang="fr-FR" dirty="0"/>
              <a:t>Le réseau est ad hoc car il ne s’appuie pas sur une infrastructure préexistante, comme des routeurs dans les réseaux filaires ou des points d’accès dans les réseaux sans fil administrés.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46A5458-2F44-415F-9D8B-C167BD79D5BC}" type="datetime1">
              <a:rPr lang="fr-FR" smtClean="0"/>
              <a:t>12/04/2022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38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E0718-617C-47B3-A88F-680A8745B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296D0E-868F-4CE4-8DE5-0A6DA5AA02D0}" type="datetime1">
              <a:rPr lang="fr-FR" smtClean="0"/>
              <a:t>12/04/2022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37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E0718-617C-47B3-A88F-680A8745B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296D0E-868F-4CE4-8DE5-0A6DA5AA02D0}" type="datetime1">
              <a:rPr lang="fr-FR" smtClean="0"/>
              <a:t>12/04/2022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140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E0718-617C-47B3-A88F-680A8745B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296D0E-868F-4CE4-8DE5-0A6DA5AA02D0}" type="datetime1">
              <a:rPr lang="fr-FR" smtClean="0"/>
              <a:t>12/04/2022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56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46A5458-2F44-415F-9D8B-C167BD79D5BC}" type="datetime1">
              <a:rPr lang="fr-FR" smtClean="0"/>
              <a:t>12/04/2022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9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84C337-61B8-4C07-967D-0D62FB84DE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9DCF32-3529-4956-A797-1FD488239634}" type="datetime1">
              <a:rPr lang="fr-FR" smtClean="0"/>
              <a:t>12/04/2022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36834A-611E-4010-A1F3-89B4D2C4A9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0335CF5-841F-4255-81D4-5576689F16EF}" type="datetime1">
              <a:rPr lang="fr-FR" smtClean="0"/>
              <a:t>12/04/2022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fr-FR" sz="4800"/>
              <a:t>3DFloat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u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e libre : Forme 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fr-F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fr-F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fr-F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fr-FR"/>
              <a:t>Cliquez pour modifier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r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1" name="Sous-titr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fr-FR">
                <a:solidFill>
                  <a:schemeClr val="tx1">
                    <a:alpha val="60000"/>
                  </a:schemeClr>
                </a:solidFill>
              </a:rPr>
              <a:t>Modifiez le style des sous-titres du masque</a:t>
            </a:r>
          </a:p>
        </p:txBody>
      </p:sp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42" name="Espace réservé d’imag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e libre : Forme 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e libre : Forme 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fr-FR" sz="1600"/>
              <a:t>Cliquer pour ajouter du texte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8" name="Espace réservé d’imag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9" name="Espace réservé d’imag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0" name="Espace réservé d’imag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ut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fr-FR">
                <a:solidFill>
                  <a:schemeClr val="tx1">
                    <a:alpha val="60000"/>
                  </a:schemeClr>
                </a:solidFill>
              </a:rPr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ut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fr-FR">
                <a:solidFill>
                  <a:schemeClr val="tx1">
                    <a:alpha val="60000"/>
                  </a:schemeClr>
                </a:solidFill>
              </a:rPr>
              <a:t>Modifiez le style des sous-titres du masque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ronologie du tableau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e libre : Forme 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fr-FR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e libre 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0" name="Forme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11" name="Forme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40" name="Titr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fr-FR"/>
              <a:t>Équipe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/>
            </a:p>
          </p:txBody>
        </p:sp>
      </p:grpSp>
      <p:sp>
        <p:nvSpPr>
          <p:cNvPr id="56" name="Espace réservé d’imag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7" name="Espace réservé d’imag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8" name="Espace réservé d’imag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9" name="Espace réservé d’imag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63" name="Espace réservé du texte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5" name="Espace réservé du texte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4" name="Espace réservé du texte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7" name="Espace réservé du texte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6" name="Espace réservé du texte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9" name="Espace réservé du texte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68" name="Espace réservé du texte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u 2 colonnes (diapositive de comparais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fr-F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fr-F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fr-FR"/>
              <a:t>Mardi 2 février 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fr-FR" smtClean="0"/>
              <a:pPr rtl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Projet Réseaux</a:t>
            </a:r>
          </a:p>
        </p:txBody>
      </p:sp>
      <p:pic>
        <p:nvPicPr>
          <p:cNvPr id="14" name="Espace réservé d’image 13" descr="Arrière-plan numérique Point de donnée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3876542"/>
            <a:ext cx="3565524" cy="2158218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By :</a:t>
            </a:r>
          </a:p>
          <a:p>
            <a:pPr rtl="0"/>
            <a:r>
              <a:rPr lang="fr-FR"/>
              <a:t>BOUNEGTA Mohamed Rami</a:t>
            </a:r>
          </a:p>
          <a:p>
            <a:pPr rtl="0"/>
            <a:r>
              <a:rPr lang="fr-FR"/>
              <a:t>MABROUK </a:t>
            </a:r>
            <a:r>
              <a:rPr lang="en-US" err="1"/>
              <a:t>Sermed</a:t>
            </a:r>
            <a:endParaRPr lang="en-US"/>
          </a:p>
          <a:p>
            <a:pPr rtl="0"/>
            <a:r>
              <a:rPr lang="fr-FR"/>
              <a:t>BOUGHADOU Kenzi</a:t>
            </a:r>
          </a:p>
          <a:p>
            <a:pPr rtl="0"/>
            <a:r>
              <a:rPr lang="fr-FR"/>
              <a:t>GUINDO Seydou</a:t>
            </a:r>
          </a:p>
        </p:txBody>
      </p:sp>
      <p:pic>
        <p:nvPicPr>
          <p:cNvPr id="5" name="Image 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4311B5F-59E7-4034-8D1D-40CDFE7C1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00" y="1598482"/>
            <a:ext cx="5980560" cy="38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8AECCE3-B199-4916-A078-C9FD4C861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800100"/>
            <a:ext cx="93916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95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BDA2ED80-0ABF-47CD-89C2-9FCFAA57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Image 7" descr="Une image contenant texte, moniteur, intérieur, capture d’écran&#10;&#10;Description générée automatiquement">
            <a:extLst>
              <a:ext uri="{FF2B5EF4-FFF2-40B4-BE49-F238E27FC236}">
                <a16:creationId xmlns:a16="http://schemas.microsoft.com/office/drawing/2014/main" id="{2D253E50-D6E9-4C1F-B591-651288CB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95" y="364787"/>
            <a:ext cx="8662007" cy="61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Arrière-plan numérique Point de donnée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516996"/>
            <a:ext cx="5785769" cy="211371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fr-FR" sz="6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Développement de l’application</a:t>
            </a:r>
          </a:p>
        </p:txBody>
      </p:sp>
      <p:sp>
        <p:nvSpPr>
          <p:cNvPr id="16" name="Sous-titr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fr-FR" dirty="0"/>
              <a:t>Chronologie</a:t>
            </a:r>
          </a:p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fr-FR" dirty="0"/>
              <a:t>Description</a:t>
            </a:r>
          </a:p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fr-FR" kern="1200" dirty="0">
                <a:latin typeface="+mn-lt"/>
                <a:ea typeface="+mn-ea"/>
                <a:cs typeface="+mn-cs"/>
              </a:rPr>
              <a:t>Modélisation</a:t>
            </a:r>
          </a:p>
          <a:p>
            <a:pPr marL="0" indent="0" rtl="0">
              <a:lnSpc>
                <a:spcPct val="100000"/>
              </a:lnSpc>
              <a:buNone/>
            </a:pPr>
            <a:endParaRPr lang="fr-F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94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BDA2ED80-0ABF-47CD-89C2-9FCFAA57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Image 5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AA315815-374D-4BFD-89B1-D9845557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162" y="1315202"/>
            <a:ext cx="4888530" cy="4227596"/>
          </a:xfrm>
          <a:prstGeom prst="rect">
            <a:avLst/>
          </a:prstGeom>
        </p:spPr>
      </p:pic>
      <p:pic>
        <p:nvPicPr>
          <p:cNvPr id="8" name="Image 7" descr="Une image contenant texte, nature, crépuscule&#10;&#10;Description générée automatiquement">
            <a:extLst>
              <a:ext uri="{FF2B5EF4-FFF2-40B4-BE49-F238E27FC236}">
                <a16:creationId xmlns:a16="http://schemas.microsoft.com/office/drawing/2014/main" id="{89460925-0DEC-4CD6-9C07-C08AD3793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81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0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L’Équipe</a:t>
            </a:r>
          </a:p>
        </p:txBody>
      </p:sp>
      <p:pic>
        <p:nvPicPr>
          <p:cNvPr id="17" name="Espace réservé d’image 16" descr="Un homme souriant au bureau">
            <a:extLst>
              <a:ext uri="{FF2B5EF4-FFF2-40B4-BE49-F238E27FC236}">
                <a16:creationId xmlns:a16="http://schemas.microsoft.com/office/drawing/2014/main" id="{05ED5B1E-974F-476C-A3C9-572D3602E9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992" y="1990724"/>
            <a:ext cx="1691640" cy="1435608"/>
          </a:xfrm>
        </p:spPr>
      </p:pic>
      <p:pic>
        <p:nvPicPr>
          <p:cNvPr id="36" name="Espace réservé d’image 35" descr="Une femme souriant au bureau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8384" y="1990724"/>
            <a:ext cx="1691640" cy="1435608"/>
          </a:xfrm>
        </p:spPr>
      </p:pic>
      <p:pic>
        <p:nvPicPr>
          <p:cNvPr id="38" name="Espace réservé d’image 37" descr="Femme au bureau souriant devant la caméra&#10;">
            <a:extLst>
              <a:ext uri="{FF2B5EF4-FFF2-40B4-BE49-F238E27FC236}">
                <a16:creationId xmlns:a16="http://schemas.microsoft.com/office/drawing/2014/main" id="{8A6BB597-41F4-432E-8432-8F39511B29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976" y="1993392"/>
            <a:ext cx="1691640" cy="1435608"/>
          </a:xfrm>
        </p:spPr>
      </p:pic>
      <p:pic>
        <p:nvPicPr>
          <p:cNvPr id="40" name="Espace réservé d’image 39" descr="Homme souriant avec une barbe">
            <a:extLst>
              <a:ext uri="{FF2B5EF4-FFF2-40B4-BE49-F238E27FC236}">
                <a16:creationId xmlns:a16="http://schemas.microsoft.com/office/drawing/2014/main" id="{76B2FC80-9F3B-46D8-94D9-882D90A858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5568" y="1990724"/>
            <a:ext cx="1691640" cy="1435608"/>
          </a:xfrm>
        </p:spPr>
      </p:pic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79500" y="3781425"/>
            <a:ext cx="1834616" cy="365760"/>
          </a:xfrm>
        </p:spPr>
        <p:txBody>
          <a:bodyPr rtlCol="0"/>
          <a:lstStyle/>
          <a:p>
            <a:pPr rtl="0"/>
            <a:r>
              <a:rPr lang="fr-FR"/>
              <a:t>Guindo Seydou</a:t>
            </a:r>
          </a:p>
        </p:txBody>
      </p:sp>
      <p:sp>
        <p:nvSpPr>
          <p:cNvPr id="15" name="Sous-titre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37" y="4232949"/>
            <a:ext cx="2393550" cy="988531"/>
          </a:xfrm>
        </p:spPr>
        <p:txBody>
          <a:bodyPr rtlCol="0"/>
          <a:lstStyle/>
          <a:p>
            <a:pPr algn="ctr" rtl="0"/>
            <a:r>
              <a:rPr lang="fr-FR"/>
              <a:t>Gestion de projet et réalisation de taches de </a:t>
            </a:r>
            <a:r>
              <a:rPr lang="fr-FR" err="1"/>
              <a:t>bg</a:t>
            </a:r>
            <a:endParaRPr lang="fr-FR"/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9151" y="3781425"/>
            <a:ext cx="2168542" cy="365760"/>
          </a:xfrm>
        </p:spPr>
        <p:txBody>
          <a:bodyPr rtlCol="0"/>
          <a:lstStyle/>
          <a:p>
            <a:pPr rtl="0"/>
            <a:r>
              <a:rPr lang="fr-FR"/>
              <a:t>Mabrouk </a:t>
            </a:r>
            <a:r>
              <a:rPr lang="fr-FR" err="1"/>
              <a:t>Sermed</a:t>
            </a:r>
            <a:endParaRPr lang="fr-FR"/>
          </a:p>
        </p:txBody>
      </p:sp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8383" y="4232949"/>
            <a:ext cx="2168542" cy="638175"/>
          </a:xfrm>
        </p:spPr>
        <p:txBody>
          <a:bodyPr rtlCol="0"/>
          <a:lstStyle/>
          <a:p>
            <a:pPr algn="ctr" rtl="0"/>
            <a:r>
              <a:rPr lang="fr-FR"/>
              <a:t>Développement de l’application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2743" y="3781425"/>
            <a:ext cx="2167884" cy="365760"/>
          </a:xfrm>
        </p:spPr>
        <p:txBody>
          <a:bodyPr rtlCol="0"/>
          <a:lstStyle/>
          <a:p>
            <a:pPr rtl="0"/>
            <a:r>
              <a:rPr lang="fr-FR" err="1"/>
              <a:t>Boughadou</a:t>
            </a:r>
            <a:r>
              <a:rPr lang="fr-FR"/>
              <a:t> Kenzi</a:t>
            </a:r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1976" y="4232949"/>
            <a:ext cx="2167884" cy="638175"/>
          </a:xfrm>
        </p:spPr>
        <p:txBody>
          <a:bodyPr rtlCol="0"/>
          <a:lstStyle/>
          <a:p>
            <a:pPr rtl="0"/>
            <a:r>
              <a:rPr lang="fr-FR"/>
              <a:t>Ecriture du rapport et suivi des étapes</a:t>
            </a: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33111" y="3787288"/>
            <a:ext cx="2513909" cy="365760"/>
          </a:xfrm>
        </p:spPr>
        <p:txBody>
          <a:bodyPr rtlCol="0"/>
          <a:lstStyle/>
          <a:p>
            <a:pPr rtl="0"/>
            <a:r>
              <a:rPr lang="fr-FR" err="1"/>
              <a:t>Bougneta</a:t>
            </a:r>
            <a:r>
              <a:rPr lang="fr-FR"/>
              <a:t> Mohamed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11805" y="4244276"/>
            <a:ext cx="1856649" cy="469921"/>
          </a:xfrm>
        </p:spPr>
        <p:txBody>
          <a:bodyPr rtlCol="0"/>
          <a:lstStyle/>
          <a:p>
            <a:pPr rtl="0"/>
            <a:r>
              <a:rPr lang="fr-FR"/>
              <a:t>Création du réseau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pic>
        <p:nvPicPr>
          <p:cNvPr id="16" name="Espace réservé d’image 15" descr="Arrière-plan numérique Point de données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798" y="2620108"/>
            <a:ext cx="4876703" cy="1395033"/>
          </a:xfrm>
        </p:spPr>
        <p:txBody>
          <a:bodyPr rtlCol="0"/>
          <a:lstStyle/>
          <a:p>
            <a:pPr algn="ctr" rtl="0"/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Merci pour votre attention ! </a:t>
            </a:r>
          </a:p>
        </p:txBody>
      </p:sp>
      <p:pic>
        <p:nvPicPr>
          <p:cNvPr id="27" name="Espace réservé d’image 26" descr="Arrière-plan numérique Point de données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Espace réservé d’image 32" descr="Arrière-plan numérique Point de données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80" y="4514155"/>
            <a:ext cx="4500562" cy="1562959"/>
          </a:xfrm>
        </p:spPr>
        <p:txBody>
          <a:bodyPr rtlCol="0"/>
          <a:lstStyle/>
          <a:p>
            <a:pPr rtl="0"/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pic>
        <p:nvPicPr>
          <p:cNvPr id="18" name="Espace réservé d’image 17" descr="Un groupe de personnes assises à une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Espace réservé d’image 19" descr="Arrière-plan numérique Point de donnée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Espace réservé d’image 24" descr="Écran Graphique Numérique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23" name="Espace réservé d’image 22" descr="Personne dessinant sur un tableau blanc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F7EA686C-9985-464C-8627-F3A39E33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014834"/>
            <a:ext cx="3565524" cy="1997855"/>
          </a:xfrm>
        </p:spPr>
        <p:txBody>
          <a:bodyPr rtlCol="0"/>
          <a:lstStyle/>
          <a:p>
            <a:pPr rtl="0"/>
            <a:r>
              <a:rPr lang="fr-FR">
                <a:solidFill>
                  <a:schemeClr val="bg1">
                    <a:lumMod val="95000"/>
                    <a:lumOff val="5000"/>
                  </a:schemeClr>
                </a:solidFill>
              </a:rPr>
              <a:t>Les différentes étapes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864187"/>
            <a:ext cx="3565525" cy="2228638"/>
          </a:xfrm>
        </p:spPr>
        <p:txBody>
          <a:bodyPr rtlCol="0"/>
          <a:lstStyle/>
          <a:p>
            <a:pPr rtl="0"/>
            <a:r>
              <a:rPr lang="fr-FR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</a:rPr>
              <a:t>Configuration des Raspberry</a:t>
            </a:r>
          </a:p>
          <a:p>
            <a:pPr rtl="0"/>
            <a:r>
              <a:rPr lang="fr-FR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</a:rPr>
              <a:t>Création du réseau</a:t>
            </a:r>
          </a:p>
          <a:p>
            <a:pPr rtl="0"/>
            <a:r>
              <a:rPr lang="fr-FR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</a:rPr>
              <a:t>Développement de l’application</a:t>
            </a:r>
          </a:p>
          <a:p>
            <a:pPr rtl="0"/>
            <a:endParaRPr lang="fr-FR">
              <a:solidFill>
                <a:schemeClr val="accent6">
                  <a:lumMod val="60000"/>
                  <a:lumOff val="40000"/>
                  <a:alpha val="60000"/>
                </a:schemeClr>
              </a:solidFill>
            </a:endParaRPr>
          </a:p>
          <a:p>
            <a:pPr rtl="0"/>
            <a:endParaRPr lang="fr-FR">
              <a:solidFill>
                <a:schemeClr val="accent6">
                  <a:lumMod val="60000"/>
                  <a:lumOff val="40000"/>
                  <a:alpha val="60000"/>
                </a:schemeClr>
              </a:solidFill>
            </a:endParaRP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fr-FR"/>
              <a:t>Mardi 2 février 20XX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Arrière-plan numérique Point de donnée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 5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060E9038-9C4C-442F-8371-301150AE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931492"/>
            <a:ext cx="4593705" cy="1854438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fr-FR" sz="64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Configuration des Raspberry</a:t>
            </a:r>
          </a:p>
        </p:txBody>
      </p:sp>
      <p:sp>
        <p:nvSpPr>
          <p:cNvPr id="16" name="Sous-titr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fr-FR" kern="1200" dirty="0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OS </a:t>
            </a:r>
            <a:r>
              <a:rPr lang="fr-FR" kern="1200" dirty="0" err="1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Rabian</a:t>
            </a:r>
            <a:endParaRPr lang="fr-FR" kern="1200" dirty="0">
              <a:solidFill>
                <a:schemeClr val="bg1">
                  <a:lumMod val="95000"/>
                  <a:lumOff val="5000"/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fr-FR" kern="1200" dirty="0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Mise à jour système</a:t>
            </a:r>
          </a:p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fr-FR" kern="1200" dirty="0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Monday</a:t>
            </a:r>
          </a:p>
          <a:p>
            <a:pPr marL="342900" indent="-342900" rtl="0">
              <a:lnSpc>
                <a:spcPct val="100000"/>
              </a:lnSpc>
              <a:buFontTx/>
              <a:buChar char="-"/>
            </a:pPr>
            <a:endParaRPr lang="fr-FR" kern="1200" dirty="0">
              <a:solidFill>
                <a:schemeClr val="accent6">
                  <a:lumMod val="60000"/>
                  <a:lumOff val="40000"/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490089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708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AEE39082-87B6-4809-9512-2BED0B80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2F41BE3-27E5-4BB2-A21D-98636727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61" y="515041"/>
            <a:ext cx="8741877" cy="58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5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600E291-42A4-439B-8B1C-04959CFB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26" y="687805"/>
            <a:ext cx="11149993" cy="54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Arrière-plan numérique Point de donnée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Image 5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060E9038-9C4C-442F-8371-301150AE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931491"/>
            <a:ext cx="4183507" cy="260401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fr-FR" sz="64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Création du réseau </a:t>
            </a:r>
          </a:p>
        </p:txBody>
      </p:sp>
      <p:sp>
        <p:nvSpPr>
          <p:cNvPr id="16" name="Sous-titr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Réseau AD HOC</a:t>
            </a:r>
            <a:endParaRPr lang="fr-FR" kern="1200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indent="-342900" rtl="0">
              <a:lnSpc>
                <a:spcPct val="100000"/>
              </a:lnSpc>
              <a:buFontTx/>
              <a:buChar char="-"/>
            </a:pPr>
            <a:r>
              <a:rPr lang="fr-FR" kern="1200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DHCP Access Point</a:t>
            </a:r>
          </a:p>
          <a:p>
            <a:pPr marL="342900" indent="-342900" rtl="0">
              <a:lnSpc>
                <a:spcPct val="100000"/>
              </a:lnSpc>
              <a:buFontTx/>
              <a:buChar char="-"/>
            </a:pPr>
            <a:endParaRPr lang="fr-FR" kern="1200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490089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3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5149A-8737-E8EA-313F-BE343129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0" y="2209587"/>
            <a:ext cx="4829628" cy="2438826"/>
          </a:xfrm>
          <a:prstGeom prst="rect">
            <a:avLst/>
          </a:prstGeom>
        </p:spPr>
      </p:pic>
      <p:pic>
        <p:nvPicPr>
          <p:cNvPr id="4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C1785F-A432-858D-B72C-AAD844AE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095" y="2423858"/>
            <a:ext cx="2743200" cy="201028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EDDF387-B9B4-4125-B266-24DD4290C427}"/>
              </a:ext>
            </a:extLst>
          </p:cNvPr>
          <p:cNvSpPr txBox="1"/>
          <p:nvPr/>
        </p:nvSpPr>
        <p:spPr>
          <a:xfrm>
            <a:off x="2321793" y="1287057"/>
            <a:ext cx="197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DHCP AD HOC :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34EB6D9-D7F4-4471-B85E-1EBE3BB4B271}"/>
              </a:ext>
            </a:extLst>
          </p:cNvPr>
          <p:cNvSpPr txBox="1"/>
          <p:nvPr/>
        </p:nvSpPr>
        <p:spPr>
          <a:xfrm>
            <a:off x="7884920" y="1287057"/>
            <a:ext cx="243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Interfaces pour Ad hoc</a:t>
            </a:r>
          </a:p>
        </p:txBody>
      </p:sp>
    </p:spTree>
    <p:extLst>
      <p:ext uri="{BB962C8B-B14F-4D97-AF65-F5344CB8AC3E}">
        <p14:creationId xmlns:p14="http://schemas.microsoft.com/office/powerpoint/2010/main" val="160885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9C8287-427F-C474-DB65-045CA558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107" y="1806209"/>
            <a:ext cx="5147377" cy="3701324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57CAE2B0-5FEB-D888-2890-506DB083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48" y="1806209"/>
            <a:ext cx="3804557" cy="450618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C2A49BF1-7EF3-DB2F-1809-01809496F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47" y="2504089"/>
            <a:ext cx="3804557" cy="4578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26148-3638-430A-8D6A-55E3DE87E19C}"/>
              </a:ext>
            </a:extLst>
          </p:cNvPr>
          <p:cNvSpPr txBox="1"/>
          <p:nvPr/>
        </p:nvSpPr>
        <p:spPr>
          <a:xfrm>
            <a:off x="1843303" y="1081606"/>
            <a:ext cx="264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Commandes pour le GIT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1F16E6-DE9C-4CB7-9BB7-61F09BB555FD}"/>
              </a:ext>
            </a:extLst>
          </p:cNvPr>
          <p:cNvSpPr txBox="1"/>
          <p:nvPr/>
        </p:nvSpPr>
        <p:spPr>
          <a:xfrm>
            <a:off x="7502947" y="1083461"/>
            <a:ext cx="3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Fichier DHCP Access Point </a:t>
            </a:r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6E51B0-A71F-E816-6BE7-F5DD1F56A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62" y="4236784"/>
            <a:ext cx="3840842" cy="12707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4185D4D-E8EE-4C70-BA76-390E3826AF2A}"/>
              </a:ext>
            </a:extLst>
          </p:cNvPr>
          <p:cNvSpPr txBox="1"/>
          <p:nvPr/>
        </p:nvSpPr>
        <p:spPr>
          <a:xfrm>
            <a:off x="2195173" y="3590453"/>
            <a:ext cx="193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6">
                    <a:lumMod val="60000"/>
                    <a:lumOff val="40000"/>
                  </a:schemeClr>
                </a:solidFill>
              </a:rPr>
              <a:t>Interfaces de base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49991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806.tgt.Office_50301108_TF33713516_Win32_OJ112196127.potx" id="{22996B42-D21B-4B21-8A2E-2EFD633A6008}" vid="{A1A70CD2-AB8C-4833-8F02-56C7A9672AB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{760C6A6B-528E-47B9-A930-11D12415FA36}tf33713516_win32</Template>
  <TotalTime>0</TotalTime>
  <Words>566</Words>
  <Application>Microsoft Office PowerPoint</Application>
  <PresentationFormat>Grand écran</PresentationFormat>
  <Paragraphs>94</Paragraphs>
  <Slides>16</Slides>
  <Notes>9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Walbaum Display</vt:lpstr>
      <vt:lpstr>3DFloatVTI</vt:lpstr>
      <vt:lpstr>Projet Réseaux</vt:lpstr>
      <vt:lpstr>Introduction</vt:lpstr>
      <vt:lpstr>Les différentes étapes </vt:lpstr>
      <vt:lpstr>Configuration des Raspberry</vt:lpstr>
      <vt:lpstr>Présentation PowerPoint</vt:lpstr>
      <vt:lpstr>Présentation PowerPoint</vt:lpstr>
      <vt:lpstr>Création du réseau </vt:lpstr>
      <vt:lpstr>Présentation PowerPoint</vt:lpstr>
      <vt:lpstr>Présentation PowerPoint</vt:lpstr>
      <vt:lpstr>Présentation PowerPoint</vt:lpstr>
      <vt:lpstr>Présentation PowerPoint</vt:lpstr>
      <vt:lpstr>Développement de l’application</vt:lpstr>
      <vt:lpstr>Présentation PowerPoint</vt:lpstr>
      <vt:lpstr>L’Équipe</vt:lpstr>
      <vt:lpstr>Conclusion</vt:lpstr>
      <vt:lpstr>Merci pour votre attention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Réseaux</dc:title>
  <dc:creator>Seydou Guindo</dc:creator>
  <cp:lastModifiedBy>Seydou Guindo</cp:lastModifiedBy>
  <cp:revision>1</cp:revision>
  <dcterms:created xsi:type="dcterms:W3CDTF">2022-04-11T21:21:14Z</dcterms:created>
  <dcterms:modified xsi:type="dcterms:W3CDTF">2022-04-12T12:48:35Z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